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72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57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280B"/>
    <a:srgbClr val="EB5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57790" autoAdjust="0"/>
  </p:normalViewPr>
  <p:slideViewPr>
    <p:cSldViewPr snapToGrid="0">
      <p:cViewPr varScale="1">
        <p:scale>
          <a:sx n="72" d="100"/>
          <a:sy n="72" d="100"/>
        </p:scale>
        <p:origin x="23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19T16:06:15.094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5EC635B2-90EA-449D-804A-5AAF38DE5FDB}" emma:medium="tactile" emma:mode="ink">
          <msink:context xmlns:msink="http://schemas.microsoft.com/ink/2010/main" type="writingRegion" rotatedBoundingBox="5356,9060 5386,9060 5386,9071 5356,9071"/>
        </emma:interpretation>
      </emma:emma>
    </inkml:annotationXML>
    <inkml:traceGroup>
      <inkml:annotationXML>
        <emma:emma xmlns:emma="http://www.w3.org/2003/04/emma" version="1.0">
          <emma:interpretation id="{EA420E28-CC51-4206-B65A-F5D5FE7EA4B0}" emma:medium="tactile" emma:mode="ink">
            <msink:context xmlns:msink="http://schemas.microsoft.com/ink/2010/main" type="paragraph" rotatedBoundingBox="5356,9060 5386,9060 5386,9071 5356,90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B80A3C-57D5-45E9-BF63-2A276E43F771}" emma:medium="tactile" emma:mode="ink">
              <msink:context xmlns:msink="http://schemas.microsoft.com/ink/2010/main" type="line" rotatedBoundingBox="5356,9060 5386,9060 5386,9071 5356,9071"/>
            </emma:interpretation>
          </emma:emma>
        </inkml:annotationXML>
        <inkml:traceGroup>
          <inkml:annotationXML>
            <emma:emma xmlns:emma="http://www.w3.org/2003/04/emma" version="1.0">
              <emma:interpretation id="{96D3A933-126E-434F-B090-69ADDFF34CF6}" emma:medium="tactile" emma:mode="ink">
                <msink:context xmlns:msink="http://schemas.microsoft.com/ink/2010/main" type="inkWord" rotatedBoundingBox="5356,9060 5386,9060 5386,9071 5356,9071"/>
              </emma:interpretation>
              <emma:one-of disjunction-type="recognition" id="oneOf0">
                <emma:interpretation id="interp0" emma:lang="en-US" emma:confidence="0">
                  <emma:literal>-</emma:literal>
                </emma:interpretation>
                <emma:interpretation id="interp1" emma:lang="en-US" emma:confidence="0">
                  <emma:literal>•</emma:literal>
                </emma:interpretation>
                <emma:interpretation id="interp2" emma:lang="en-US" emma:confidence="0">
                  <emma:literal>.</emma:literal>
                </emma:interpretation>
                <emma:interpretation id="interp3" emma:lang="en-US" emma:confidence="0">
                  <emma:literal>_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2 3 6 0,'-5'8'3'0,"22"-12"-3"0,-8 0 3 15,-9 4-5-15,4-3 0 16,-4 3-1-16,0 0 1 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19T16:06:54.428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D45DF6A3-E039-4E61-A21F-FEA0B2077C28}" emma:medium="tactile" emma:mode="ink">
          <msink:context xmlns:msink="http://schemas.microsoft.com/ink/2010/main" type="writingRegion" rotatedBoundingBox="6500,8650 13107,6486 13813,8641 7206,10805"/>
        </emma:interpretation>
      </emma:emma>
    </inkml:annotationXML>
    <inkml:traceGroup>
      <inkml:annotationXML>
        <emma:emma xmlns:emma="http://www.w3.org/2003/04/emma" version="1.0">
          <emma:interpretation id="{573EA0FC-7134-4823-9DEA-89C5346E2DEC}" emma:medium="tactile" emma:mode="ink">
            <msink:context xmlns:msink="http://schemas.microsoft.com/ink/2010/main" type="paragraph" rotatedBoundingBox="6726,8436 7993,8330 8040,8892 6773,8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5F48C4-75C3-4FFA-9C42-72DDF2AC1306}" emma:medium="tactile" emma:mode="ink">
              <msink:context xmlns:msink="http://schemas.microsoft.com/ink/2010/main" type="line" rotatedBoundingBox="6726,8436 7993,8330 8040,8892 6773,8999"/>
            </emma:interpretation>
          </emma:emma>
        </inkml:annotationXML>
        <inkml:traceGroup>
          <inkml:annotationXML>
            <emma:emma xmlns:emma="http://www.w3.org/2003/04/emma" version="1.0">
              <emma:interpretation id="{BFB06953-A60B-49F9-A4F5-C29D4A518CED}" emma:medium="tactile" emma:mode="ink">
                <msink:context xmlns:msink="http://schemas.microsoft.com/ink/2010/main" type="inkWord" rotatedBoundingBox="6726,8436 7993,8330 8040,8892 6773,8999"/>
              </emma:interpretation>
              <emma:one-of disjunction-type="recognition" id="oneOf0">
                <emma:interpretation id="interp0" emma:lang="en-US" emma:confidence="0">
                  <emma:literal>coffee</emma:literal>
                </emma:interpretation>
                <emma:interpretation id="interp1" emma:lang="en-US" emma:confidence="0">
                  <emma:literal>Coffee</emma:literal>
                </emma:interpretation>
                <emma:interpretation id="interp2" emma:lang="en-US" emma:confidence="0">
                  <emma:literal>coffle</emma:literal>
                </emma:interpretation>
                <emma:interpretation id="interp3" emma:lang="en-US" emma:confidence="0">
                  <emma:literal>Coffle</emma:literal>
                </emma:interpretation>
                <emma:interpretation id="interp4" emma:lang="en-US" emma:confidence="0">
                  <emma:literal>(off</emma:literal>
                </emma:interpretation>
              </emma:one-of>
            </emma:emma>
          </inkml:annotationXML>
          <inkml:trace contextRef="#ctx0" brushRef="#br0">1587-505 12 0,'-7'0'6'0,"4"-2"-4"0,3 2 6 15,0-2-8-15,-2-1 1 16,-1 3 0-16,1-2 0 16,0 0-2-16,-3 2 1 15,0 0 1-15,3 2 1 16,-3-2-1-16,3 0 1 15,-1 0 0-15,-1 2 1 0,-1-2-1 16,0 0 1-16,-2 3-1 16,0-3 0-16,0 2-1 15,2-2 1-15,-2 2-1 16,0 4 0-16,-1 5-1 16,-1 8 1-16,-3 0-1 15,0 8 1-15,0 7-1 16,0 2 1-16,3 4 0 15,2 5 1-15,2-11-2 16,2 0 1-16,8-3 0 16,2-1 0-16,3-7-1 15,7-4 1-15,-1-4-4 16,-2-4 1-16,1-7-6 16,4-6 0-16</inkml:trace>
          <inkml:trace contextRef="#ctx0" brushRef="#br0" timeOffset="737.0644">1765-359 17 0,'-16'2'8'0,"6"15"-7"0,8-17 7 32,-5 10-7-32,0 5 0 15,-1 0-1-15,1 2 1 16,0 4-2-16,0 0 0 16,2-2 2-16,3 0 0 15,2-2 0-15,5-4 0 16,2 0 0-16,2-3 1 15,1 1-1-15,2-5 1 0,4 1-1 16,3-5 0 0,3 0 0-16,-1-4 0 0,-4-7-1 15,0-3 1 1,-3-1-1-16,-2-4 1 0,-5-2-1 16,-5-2 0-16,-4-2 0 15,-8-5 1-15,-2 0-1 16,-2 1 0-16,0 2-1 15,0 1 1-15,2 7 0 16,5 5 0-16,-1 3-1 16,4 5 0-16,-1 4-2 15,0 4 1-15,3 3-4 16,-1-3 0-16</inkml:trace>
          <inkml:trace contextRef="#ctx0" brushRef="#br0" timeOffset="1427.8776">1865-238 24 0,'-12'6'12'0,"24"-2"-16"16,-7-4 22-16,2-2-18 16,0 0 0-16,1 0-1 15,-1 0 1-15,2-7-6 16,3 1 0-16,7-5 0 15,-2 0 0-15</inkml:trace>
          <inkml:trace contextRef="#ctx0" brushRef="#br0" timeOffset="1202.4473">2070-501 21 0,'-12'-4'10'0,"10"-22"-11"16,0 20 17-16,-1-7-17 16,-2-1 1-16,-2-3-1 15,-2-2 0-15,-3 0 1 16,-2 2 0-16,-1 2-1 15,1 2 0-15,2 7 1 16,0 4 0-16,-2 4 0 16,4 4 0-16,-4 7 0 15,2 6 1-15,-2 8-1 16,4 1 1-16,3 6-1 16,2 2 0-16,3 12 0 15,4-1 1-15,1 0-1 16,-1 1 0-16,3-3 0 15,2-9 0-15,-2-5-3 16,0-3 1-16,-1-7-3 16,1-6 0-16</inkml:trace>
          <inkml:trace contextRef="#ctx0" brushRef="#br0" timeOffset="2118.7255">2044-262 25 0,'-10'11'12'0,"13"-13"-14"0,-3 2 22 16,5 2-20-16,-1-2 0 15,4 0 0-15,-1-2 0 16,2 2-1-16,5-2 1 16,1-3-1-16,1 1 0 15,3 0-3-15,1-2 0 0,-1-3-3 16,0-4 1-16</inkml:trace>
          <inkml:trace contextRef="#ctx0" brushRef="#br0" timeOffset="1876.5359">2282-590 28 0,'-5'-10'14'0,"-7"-7"-22"0,10 10 30 16,-5-1-23-16,0-1 1 16,0-1-1-16,-1 1 1 0,-1 1 0 15,-1 1 0-15,1 7-1 16,-5 3 0-16,2 5 0 16,-3 7 1-16,4 4 0 15,-1 6 0-15,0 5 0 16,2 8 1-16,1 0-1 15,-1 13 1-15,3-2-1 16,0-1 1-16,0-1-1 16,4-7 0-16,1-4 0 15,0-4 0-15,-1-5-4 16,3-3 1-16,-2-7-4 16,2-7 0-16</inkml:trace>
          <inkml:trace contextRef="#ctx0" brushRef="#br0" timeOffset="2627.3538">2230-279 27 0,'-5'9'13'0,"17"-11"-18"16,-5-3 26-16,0-3-21 0,0-3 0 16,5-1-2-16,-2-1 0 15,2-2-1-15,0-4 0 16,-1 0-2-16,-1 0 0 15,-1 0 1-15,-1 2 0 16,-4 4 2-16,1 3 1 16,-5 1 3-16,-2 3 0 15,-3 0 1-15,-2 6 0 16,0 4-1-16,-3 4 0 16,3 7-2-16,-2 0 1 15,-3 8 0-15,0 0 0 0,2 7 0 16,-4 0 0-16,7-1 0 15,0 3 0-15,2-6 0 16,5-1 0 0,0-6-1-16,5-2 1 0,4-4-1 15,-4-5 1-15,4-4-3 16,-1-2 0-16,1-6-4 16,3-4 0-16</inkml:trace>
          <inkml:trace contextRef="#ctx0" brushRef="#br0" timeOffset="3124.7045">2523-374 28 0,'12'0'14'0,"21"-4"-19"0,-24 0 25 0,1-5-21 15,4 1 1-15,-4-5-2 16,-1 0 1-16,-2 1 1 15,1 1 0-15,-1-2-1 16,-3-6 0-16,-1 2 0 16,-1 2 0-16,-2 3 1 15,0 3 0-15,-5 5 0 16,1 2 0-16,-6 8 0 16,-2 3 0-16,-4 6 0 15,-6 6 0-15,5 6 0 16,1 5 1-16,2 4-1 15,-1 0 1-15,6 0-1 16,2 0 1-16,4-6-1 16,3-9 1-16,7 0-2 15,5-6 0-15,5-9-5 16,4-6 1-16,3-6-2 0,5-5 1 16</inkml:trace>
        </inkml:traceGroup>
      </inkml:traceGroup>
    </inkml:traceGroup>
    <inkml:traceGroup>
      <inkml:annotationXML>
        <emma:emma xmlns:emma="http://www.w3.org/2003/04/emma" version="1.0">
          <emma:interpretation id="{217648A5-40DD-4994-83FE-90ED4440BC43}" emma:medium="tactile" emma:mode="ink">
            <msink:context xmlns:msink="http://schemas.microsoft.com/ink/2010/main" type="paragraph" rotatedBoundingBox="6956,10042 13563,7878 13813,8641 7206,10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5B1CC4-1061-4283-9DA6-271DD6348A26}" emma:medium="tactile" emma:mode="ink">
              <msink:context xmlns:msink="http://schemas.microsoft.com/ink/2010/main" type="line" rotatedBoundingBox="6956,10042 13563,7878 13813,8641 7206,10805"/>
            </emma:interpretation>
          </emma:emma>
        </inkml:annotationXML>
        <inkml:traceGroup>
          <inkml:annotationXML>
            <emma:emma xmlns:emma="http://www.w3.org/2003/04/emma" version="1.0">
              <emma:interpretation id="{0BA67AF2-5E53-4060-AD6E-1869812F1DE1}" emma:medium="tactile" emma:mode="ink">
                <msink:context xmlns:msink="http://schemas.microsoft.com/ink/2010/main" type="inkWord" rotatedBoundingBox="6966,10071 8560,9548 8775,10204 7180,10726"/>
              </emma:interpretation>
              <emma:one-of disjunction-type="recognition" id="oneOf1">
                <emma:interpretation id="interp5" emma:lang="en-US" emma:confidence="0">
                  <emma:literal>traffic</emma:literal>
                </emma:interpretation>
                <emma:interpretation id="interp6" emma:lang="en-US" emma:confidence="0">
                  <emma:literal>Traffic</emma:literal>
                </emma:interpretation>
                <emma:interpretation id="interp7" emma:lang="en-US" emma:confidence="0">
                  <emma:literal>tie</emma:literal>
                </emma:interpretation>
                <emma:interpretation id="interp8" emma:lang="en-US" emma:confidence="0">
                  <emma:literal>tie.</emma:literal>
                </emma:interpretation>
                <emma:interpretation id="interp9" emma:lang="en-US" emma:confidence="0">
                  <emma:literal>tic.</emma:literal>
                </emma:interpretation>
              </emma:one-of>
            </emma:emma>
          </inkml:annotationXML>
          <inkml:trace contextRef="#ctx0" brushRef="#br0" timeOffset="5721.2746">1892 1123 17 0,'-12'2'8'0,"14"0"-6"0,-2-2 15 0,0 6-16 16,0 3 0-16,0 5 0 16,2 8 0-16,3 3-2 15,-5 7 1-15,0-3 0 16,0 3 1-16,3 0-1 15,-1-5 0-15,0 3-2 16,1-5 1-16,-1-6-5 16,0-2 1-16,1-6-1 15,2-5 0-15</inkml:trace>
          <inkml:trace contextRef="#ctx0" brushRef="#br0" timeOffset="6129.7386">1665 1188 24 0,'3'-15'12'0,"16"1"-18"15,-12 7 26-15,5 3-21 16,2 0 1-16,5-1 0 15,7-1 0-15,3-2 0 16,-5 1 0-16,2-1-1 16,-5 1 1-16,10-5-1 15,3-1 0-15,-3 0-2 16,-3 1 1-16,-2-1-4 16,-4 5 1-16</inkml:trace>
          <inkml:trace contextRef="#ctx0" brushRef="#br0" timeOffset="6621.7617">2077 1355 22 0,'12'30'11'0,"7"-9"-12"16,-14-14 19-16,0-1-18 16,-3 0 1-16,1-2-1 15,-3-1 1-15,0-6-2 16,-3-3 0-16,-4-4 1 16,-2 1 0-16,-3-6 0 15,0-4 0-15,2-4-1 16,3-5 1-16,2 3 0 15,5-5 1-15,3 3-1 16,4 6 0-16,5 2 0 16,0 0 0-16,4 2-1 0,1 4 0 15,2 2-4-15,0 1 1 16,0 3-2-16,0 3 0 16</inkml:trace>
          <inkml:trace contextRef="#ctx0" brushRef="#br0" timeOffset="7191.1634">2404 1133 18 0,'-10'0'9'0,"10"9"-13"16,0-9 17-16,-2-3-13 16,-1 1 0-16,-1-2 0 15,-1-2 1-15,-2 2-1 16,-1 1 0-16,-1 3 0 15,-1 3 0-15,1-1 1 16,-1 4 0-16,3 5 0 16,0 3 1-16,2 5-1 0,1 0 1 15,1-2-1-15,1 2 1 16,-1-2-2-16,3-2 1 16,3-6-1-16,-1-3 1 15,3-6 0-15,2-2 0 16,0 0-1-16,0-7 1 15,0-3-1-15,3-3 1 16,0 0-1-16,-1 4 1 16,1-1-2-16,-1 3 1 0,1 11-1 15,-1 5 1-15,1-1-1 16,-3 5 1-16,0 1 0 16,0 3 0-16,-2-2 0 15,-3 2 0-15,-2-5-1 16,0 1 0-16,0-5-4 15,-2-2 1-15,0-1-2 16,2-3 0-16</inkml:trace>
          <inkml:trace contextRef="#ctx0" brushRef="#br0" timeOffset="8860.993">3049 964 24 0,'5'-7'12'0,"7"-10"-18"16,-10 15 23-16,3 0-25 15,-1-2 1-15,4 4-4 16,-1-2 0-16</inkml:trace>
          <inkml:trace contextRef="#ctx0" brushRef="#br0" timeOffset="7910.7768">2494 1156 28 0,'-2'17'14'0,"-1"-12"-18"0,8-8 24 15,2 3-20-15,5-4 0 0,2 0 0 16,3 0 1-16,0-3-3 16,2 1 0-16,-5 2-5 15,3 0 0-15</inkml:trace>
          <inkml:trace contextRef="#ctx0" brushRef="#br0" timeOffset="8548.3102">2818 1148 31 0,'0'11'15'0,"26"-7"-18"0,-19-4 30 16,5 0-27-16,0-4 0 15,2-3-5-15,1 3 0 16,-1 0-1-16,0-5 0 15</inkml:trace>
          <inkml:trace contextRef="#ctx0" brushRef="#br0" timeOffset="8707.7974">3070 1078 21 0,'-9'28'10'0,"2"-7"-15"16,4-21 11-16,1 4-14 16,-1 2 1-16</inkml:trace>
          <inkml:trace contextRef="#ctx0" brushRef="#br0" timeOffset="7686.6155">2668 998 25 0,'-3'-19'12'0,"13"-13"-17"0,-5 21 24 16,-3-6-20-16,1 0 1 15,-1-4-1-15,-2-4 1 16,0 4-1-16,0-3 1 16,-2 1 0-16,-1 0 0 0,-2 2 0 15,1-3 1-15,-1 7 0 16,2 5 1-16,-4 1-1 16,3 5 1-16,-4 4-1 15,4 2 0-15,-3 6-1 16,-1 2 1-16,4 5-2 15,-4 6 1-15,1 13 0 16,0 2 0-16,0 8 0 16,2-2 0-16,3 7-1 15,2 2 1-15,2-3 0 16,5 1 1-16,3-3-1 16,-1-4 0-16,-1-6-1 15,-1-2 0-15,0-7-2 16,0-5 1-16,0-10-5 15,0-1 0-15</inkml:trace>
          <inkml:trace contextRef="#ctx0" brushRef="#br0" timeOffset="8342.0808">3054 625 29 0,'-5'-4'14'0,"5"-22"-17"0,0 18 23 16,-3 0-21-16,1-1 1 16,0 5 0-16,-3-3 0 15,-5 7 0-15,-1 7 0 16,-6 1-1-16,0 3 0 15,-2 4 1-15,2 8 0 16,1 5 0-16,4 3 0 16,0 12 0-16,2 5 0 15,3 5 0-15,3-8 1 0,1 3-1 16,1-1 0-16,2-1 0 16,5-1 0-16,-1-3 0 15,6-4 0-15,-3-8-1 16,0-3 1-16,0-5-5 15,0-3 1-15,-2-7-3 16,-2-1 0-16</inkml:trace>
          <inkml:trace contextRef="#ctx0" brushRef="#br0" timeOffset="9307.5103">3347 932 24 0,'-10'6'12'0,"5"-8"-16"15,0 2 22-15,1 0-19 16,-1 2 1-16,-5 3-1 15,-1 5 1-15,-1 1 1 16,0-1 0-16,2 7 0 16,3 4 0-16,2 3 0 15,3-1 1-15,2-2 0 16,5 2 0-16,2-1-1 0,2-3 1 16,10-7-2-16,-2-3 1 15,2-5-2-15,-5-4 1 16,1-4-4-16,-1-2 1 15,0-3-5-15,3-4 0 16</inkml:trace>
        </inkml:traceGroup>
        <inkml:traceGroup>
          <inkml:annotationXML>
            <emma:emma xmlns:emma="http://www.w3.org/2003/04/emma" version="1.0">
              <emma:interpretation id="{8B3722CD-B7F2-4F3F-A2AC-CD2E80312326}" emma:medium="tactile" emma:mode="ink">
                <msink:context xmlns:msink="http://schemas.microsoft.com/ink/2010/main" type="inkWord" rotatedBoundingBox="12085,8362 13563,7878 13813,8641 12335,9125"/>
              </emma:interpretation>
              <emma:one-of disjunction-type="recognition" id="oneOf2">
                <emma:interpretation id="interp10" emma:lang="en-US" emma:confidence="0">
                  <emma:literal>"t!</emma:literal>
                </emma:interpretation>
                <emma:interpretation id="interp11" emma:lang="en-US" emma:confidence="0">
                  <emma:literal>"s!</emma:literal>
                </emma:interpretation>
                <emma:interpretation id="interp12" emma:lang="en-US" emma:confidence="0">
                  <emma:literal>Lund!</emma:literal>
                </emma:interpretation>
                <emma:interpretation id="interp13" emma:lang="en-US" emma:confidence="0">
                  <emma:literal>Lunch!</emma:literal>
                </emma:interpretation>
                <emma:interpretation id="interp14" emma:lang="en-US" emma:confidence="0">
                  <emma:literal>"s:</emma:literal>
                </emma:interpretation>
              </emma:one-of>
            </emma:emma>
          </inkml:annotationXML>
          <inkml:trace contextRef="#ctx0" brushRef="#br0" timeOffset="47442.759">6890-746 11 0,'0'-5'5'0,"0"12"1"0,0-7 6 0,0 0-11 16,0 0 0-16,0 0 1 16,0 0 0-16,0 0-2 15,0 0 0-15,0 0 1 16,0 0 1-16,0 0-1 15,0 0 1-15,2 2-1 16,-2 0 1-16,0-2-1 16,0 0 0-16,3 2-1 15,-1 2 1-15,0 5 0 16,1 1 0-16,-3 3-1 16,0 0 1-16,0 6 0 15,0 2 0-15,0 0-1 16,0 4 1-16,-3-6-1 15,-1 3 0-15,-1 1 0 16,0 0 1-16,-2 1-1 16,0 1 1-16,0-4 0 0,-1-6 0 15,1-2 0-15,3-3 1 16,-1-1-1-16,0-5 0 16,3 2 0-16,-1-2 1 15,3-1-2-15,3 1 1 16,-1-2-1-16,3 0 0 15,2 0 0-15,0-2 0 16,3 0 0-16,-1 0 0 16,3-2 0-16,0 2 0 15,0 0 0-15,0 2 0 0,2-2 0 16,-2 0 1-16,2-2-1 16,1-2 0-16,-1 0 0 15,0-1 0-15,-4 1-3 16,2 0 1-16,-3 0-3 15,-2-1 1-15,0 1-5 16,1 2 0-16</inkml:trace>
          <inkml:trace contextRef="#ctx0" brushRef="#br0" timeOffset="47923.3704">7183-499 17 0,'-3'2'8'0,"6"3"-5"0,-3-5 9 0,0 0-11 16,0-5 0-16,0 5 0 16,0 2 1-16,-3 3-3 15,3 1 1-15,0 5 1 16,0-3 1-16,3 0-1 15,1 1 0-15,1-1 0 16,2-1 1-16,1-3-1 16,-1-2 0-16,0-2 0 15,0-2 0-15,0-2 0 16,0-5 0-16,-2-1-2 16,0-1 1-16,-5 3-3 15,0 3 0-15,-3-3-2 16,3 0 0-16,0-1-2 15,0 3 0-15</inkml:trace>
          <inkml:trace contextRef="#ctx0" brushRef="#br0" timeOffset="48543.8077">7383-490 28 0,'-17'12'14'0,"15"-5"-20"15,2-7 29-15,0 0-23 16,2-5 0-16,3-3-1 16,2 6 0-16,0-7 0 15,3-1 1-15,-1-1-1 16,3 1 1-16,0-3-1 0,0 2 0 16,-3 5 0-16,1 4 1 15,2 2 0-15,0 4 0 16,0 5-1-16,-3 1 1 15,-2-3 0-15,0 3 0 16,-4 3 0-16,-1 0 0 16,-2 1-1-16,0-1 0 15,-2-2-5-15,-1-3 0 0,3-4 0 16,0-4 0-16</inkml:trace>
          <inkml:trace contextRef="#ctx0" brushRef="#br0" timeOffset="48928.0818">7792-639 16 0,'-9'9'8'0,"-3"-20"-7"0,7 11 15 15,-4-2-16-15,-1 2 0 16,-2 2 1-16,0 5 0 15,0-1-1-15,-2 5 1 16,0 1 1-16,-1 7 0 16,6-2 0-16,2 0 0 15,2 0-1-15,3 2 1 16,2 0-2-16,2 2 1 0,3-4-2 16,0-4 1-16,2-2-2 15,0-5 1-15,2-4-2 16,1-2 0-16,2-4-4 15,2-5 0-15</inkml:trace>
          <inkml:trace contextRef="#ctx0" brushRef="#br0" timeOffset="49485.5029">7854-865 21 0,'-12'11'10'0,"10"22"-10"0,2-22 17 16,0 2-17-16,0 4 1 16,0 4 1-16,0 4 0 0,0 1-2 15,0-3 0-15,-2 0 1 16,2-4 0-16,0-2 0 15,0-6 1-15,0-3-1 16,2-4 0-16,3-1 0 16,-1-3 0-16,4-3 0 15,-1-3 0-15,2 2-1 16,1 0 0-16,2-1 0 16,0 5 0-16,2 3-1 15,-2 5 0-15,-3 3 0 16,-2 5 1-16,-2 1 0 15,-5 0 0-15,-2 2 0 16,-3 3 1-16,-2-1-2 16,0-2 0-16,0-4-5 15,0-3 0-15,2-3-2 16,2-3 1-16</inkml:trace>
          <inkml:trace contextRef="#ctx0" brushRef="#br0" timeOffset="50490.3609">8119-310 38 0,'-15'4'19'16,"15"-2"-26"-16,0-2 34 0,0-4-31 16,0-1 0-16,0 5-10 15,0-4 1-15,3 0 12 16,-6-2 1-16</inkml:trace>
          <inkml:trace contextRef="#ctx0" brushRef="#br0" timeOffset="50173.9655">8269-984 25 0,'-5'5'12'15,"5"-3"-17"-15,0 2 23 0,0 0-18 16,-3 7 0-16,1 4 0 16,-3 2 1-16,-2 2-2 15,0 10 1-15,2-1 1 16,0 4 0-16,-2 4 0 16,-2 0 0-16,2 2 0 15,0 0 0-15,-1-9-1 16,4-7 0-16,-4-1-7 15,1-7 0-15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19T16:08:29.763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36A57DE0-1587-465D-9BB4-A83F028FB8D1}" emma:medium="tactile" emma:mode="ink">
          <msink:context xmlns:msink="http://schemas.microsoft.com/ink/2010/main" type="writingRegion" rotatedBoundingBox="16750,14691 17588,14555 17659,14986 16820,15123"/>
        </emma:interpretation>
      </emma:emma>
    </inkml:annotationXML>
    <inkml:traceGroup>
      <inkml:annotationXML>
        <emma:emma xmlns:emma="http://www.w3.org/2003/04/emma" version="1.0">
          <emma:interpretation id="{08F677EC-074D-4CBA-9435-13406EE4E8F4}" emma:medium="tactile" emma:mode="ink">
            <msink:context xmlns:msink="http://schemas.microsoft.com/ink/2010/main" type="paragraph" rotatedBoundingBox="16750,14691 17588,14555 17659,14986 16820,151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BF3BF3-AA21-4271-9E22-DE711A3AB74B}" emma:medium="tactile" emma:mode="ink">
              <msink:context xmlns:msink="http://schemas.microsoft.com/ink/2010/main" type="line" rotatedBoundingBox="16750,14691 17588,14555 17659,14986 16820,15123"/>
            </emma:interpretation>
          </emma:emma>
        </inkml:annotationXML>
        <inkml:traceGroup>
          <inkml:annotationXML>
            <emma:emma xmlns:emma="http://www.w3.org/2003/04/emma" version="1.0">
              <emma:interpretation id="{EA2ACF90-B289-47F4-BFAD-64ED9DCD50EE}" emma:medium="tactile" emma:mode="ink">
                <msink:context xmlns:msink="http://schemas.microsoft.com/ink/2010/main" type="inkWord" rotatedBoundingBox="16750,14691 17588,14555 17659,14986 16820,15123"/>
              </emma:interpretation>
              <emma:one-of disjunction-type="recognition" id="oneOf0">
                <emma:interpretation id="interp0" emma:lang="en-US" emma:confidence="0">
                  <emma:literal>Need</emma:literal>
                </emma:interpretation>
                <emma:interpretation id="interp1" emma:lang="en-US" emma:confidence="0">
                  <emma:literal>Nee d</emma:literal>
                </emma:interpretation>
                <emma:interpretation id="interp2" emma:lang="en-US" emma:confidence="0">
                  <emma:literal>Hen d</emma:literal>
                </emma:interpretation>
                <emma:interpretation id="interp3" emma:lang="en-US" emma:confidence="0">
                  <emma:literal>Ned</emma:literal>
                </emma:interpretation>
                <emma:interpretation id="interp4" emma:lang="en-US" emma:confidence="0">
                  <emma:literal>Net d</emma:literal>
                </emma:interpretation>
              </emma:one-of>
            </emma:emma>
          </inkml:annotationXML>
          <inkml:trace contextRef="#ctx0" brushRef="#br0">7110-736 17 0,'-4'4'8'0,"8"11"-4"0,-1-9 8 16,-3 5-11-16,0 4 1 15,0 2 0-15,-3 2 0 16,6 8-3-16,-3 1 1 16,2 1 1-16,0 3 0 0,-2-9-1 15,0 1 1 1,0 3-1-16,0-3 1 0,-2-3-1 15,2-4 1-15,0-7-3 16,0-1 1-16,2-7-5 16,-2-6 0-16</inkml:trace>
          <inkml:trace contextRef="#ctx0" brushRef="#br0" timeOffset="331.6225">7096-658 18 0,'12'21'9'0,"9"13"-7"0,-11-23 11 16,2 4-12-16,0 4 1 16,-3 4 0-16,1-4 0 15,-1 0-3-15,1-2 0 32,2 2 2-32,0-4 0 15,-3-4-3-15,1-7 1 0,-3-4-5 16,0-4 1-16</inkml:trace>
          <inkml:trace contextRef="#ctx0" brushRef="#br0" timeOffset="614.8077">7256-814 12 0,'-5'6'6'0,"7"-4"2"16,-2 4 5-16,3 7-11 16,-3 6 1-16,0 7 0 15,-3 7 1-15,1-3-5 16,-1 4 0-16,1 0 3 16,0 0 0-16,2-3-1 15,0-1 0-15,2-2 0 16,0-3 0-16,1-6-2 15,2 0 0-15,-3-2-3 0,0-4 0 16,1-3-3-16,-1-3 1 16</inkml:trace>
          <inkml:trace contextRef="#ctx0" brushRef="#br0" timeOffset="1199.4187">7344-457 20 0,'2'11'10'0,"10"-15"-12"15,-7 2 16-15,-1-3-13 16,4-1 0-16,-1 0 0 0,0-5 1 15,2-2-3-15,1 3 1 16,-3-3 0-16,0 0 1 16,3 1-1-16,-3 3 1 15,-2 1-2-15,-8 1 1 16,1 1 0-16,0 6 0 16,-1 4-1-16,-2-2 1 15,1 9 0-15,-4 0 1 16,1 3 0-16,0 3 0 15,0-4 0-15,-2-2 1 16,4 1-1-16,0 3 1 0,3-4-1 16,2 4 0-16,2-3-1 15,3-5 0-15,2 1 0 16,7-4 0-16,3-2-1 16,2-2 1-16,2-2-3 15,3-2 1-15,-2-4-5 16,-1 1 0-16</inkml:trace>
          <inkml:trace contextRef="#ctx0" brushRef="#br0" timeOffset="1681.4751">7568-510 13 0,'-3'0'6'0,"8"-8"1"0,-3 4 5 15,1-3-12-15,-1 1 1 16,3-2 0-16,0-1 1 15,-1 1-3-15,1 1 1 0,2 1 1 16,-2 0 0-16,2-1 0 16,-2-1 0-16,-3 1-1 15,1 1 0-15,-3 6 0 16,-3 0 0-16,-1 6 0 16,-1-1 0-16,0 1 0 15,0 5 0-15,0 1 1 16,1 5 1-16,-1 2-1 15,0-2 1-15,0-4-1 16,3-5 0-16,0 5 0 16,4-2 1-16,0-1-2 15,1-6 0-15,-1-1 0 16,1-3 1-16,4 0-3 16,2-3 0-16,1-3-5 15,4-2 1-15</inkml:trace>
          <inkml:trace contextRef="#ctx0" brushRef="#br0" timeOffset="2206.1792">7875-586 10 0,'-12'2'5'0,"-7"-2"6"0,14 0 1 0,-5 2-10 16,1 3 1-16,-3 1 1 15,0 7 0-15,0-1-5 16,3 3 0-16,-1-2 4 16,3-2 0-16,5-1-2 15,2-6 1-15,2 3-2 16,3-9 1-16,2-7-1 15,2-4 1-15,6-1-1 16,1-3 0-16,1-7 1 16,0 5 0-16,-1-4 0 15,-1 0 1-15,-6 0-1 16,1-3 0-16,-6 3 0 16,1-3 1-16,-5 1-1 15,-2 2 0-15,-3-1-1 16,-2 8 1-16,0-1-1 15,0 4 0-15,2 4-1 16,0 9 0-16,0 7-1 16,3-1 1-16,4 15-1 0,3 5 1 15,2 5 0-15,-2 10 1 16,2-7 0-16,0-1 0 16,5 1 1-16,-2-4 1 15,-1-9-3-15,-2-2 0 16,1-10-7-16,4-7 0 15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19T16:08:04.317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1FFCC296-24D0-4599-9191-8F8DD6050757}" emma:medium="tactile" emma:mode="ink">
          <msink:context xmlns:msink="http://schemas.microsoft.com/ink/2010/main" type="writingRegion" rotatedBoundingBox="18811,8521 21608,8044 21707,8625 18910,9102"/>
        </emma:interpretation>
      </emma:emma>
    </inkml:annotationXML>
    <inkml:traceGroup>
      <inkml:annotationXML>
        <emma:emma xmlns:emma="http://www.w3.org/2003/04/emma" version="1.0">
          <emma:interpretation id="{746417F9-7297-4E66-B5A4-5EF19392E25C}" emma:medium="tactile" emma:mode="ink">
            <msink:context xmlns:msink="http://schemas.microsoft.com/ink/2010/main" type="paragraph" rotatedBoundingBox="18811,8521 21608,8044 21707,8625 18910,91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EF4259-5998-4790-BBDE-01F67FB13F2D}" emma:medium="tactile" emma:mode="ink">
              <msink:context xmlns:msink="http://schemas.microsoft.com/ink/2010/main" type="line" rotatedBoundingBox="18811,8521 21608,8044 21707,8625 18910,9102"/>
            </emma:interpretation>
          </emma:emma>
        </inkml:annotationXML>
        <inkml:traceGroup>
          <inkml:annotationXML>
            <emma:emma xmlns:emma="http://www.w3.org/2003/04/emma" version="1.0">
              <emma:interpretation id="{EB11D6E0-CA25-409D-BAFC-44F3FC75F60A}" emma:medium="tactile" emma:mode="ink">
                <msink:context xmlns:msink="http://schemas.microsoft.com/ink/2010/main" type="inkWord" rotatedBoundingBox="18811,8521 20445,8242 20539,8795 18905,9074"/>
              </emma:interpretation>
              <emma:one-of disjunction-type="recognition" id="oneOf0">
                <emma:interpretation id="interp0" emma:lang="en-US" emma:confidence="1">
                  <emma:literal>Favorite</emma:literal>
                </emma:interpretation>
                <emma:interpretation id="interp1" emma:lang="en-US" emma:confidence="0">
                  <emma:literal>Fluorite</emma:literal>
                </emma:interpretation>
                <emma:interpretation id="interp2" emma:lang="en-US" emma:confidence="0">
                  <emma:literal>*laurite</emma:literal>
                </emma:interpretation>
                <emma:interpretation id="interp3" emma:lang="en-US" emma:confidence="0">
                  <emma:literal>favorite</emma:literal>
                </emma:interpretation>
                <emma:interpretation id="interp4" emma:lang="en-US" emma:confidence="0">
                  <emma:literal>Fluorine</emma:literal>
                </emma:interpretation>
              </emma:one-of>
            </emma:emma>
          </inkml:annotationXML>
          <inkml:trace contextRef="#ctx0" brushRef="#br0">13522-468 9 0,'-3'-4'4'0,"8"0"0"0,-5 4 4 0,0 0-6 16,2 0 0-16,3 2 2 15,0 4 1-15,0 3-6 16,2 1 1-16,0 12 3 15,2 7 0-15,1 11-1 16,-3-4 0-16,0 5 0 16,0 3 0-16,-2-6-1 15,0 2 1-15,-3-1-1 16,1-6 1-16,-1-5-1 16,-2-5 0-16,2-4-1 15,1-8 0-15,2-5-5 16,-1-6 1-16,6-6-4 15,-3-5 1-15</inkml:trace>
          <inkml:trace contextRef="#ctx0" brushRef="#br0" timeOffset="6785.3614">13484-402 10 0,'-5'8'5'16,"2"-14"3"-16,3 6 6 0,3-4-12 15,-3 0 0-15,2-1 1 16,3 5 1-16,2-2-5 16,3-4 1-16,1-5 3 15,4-3 0-15,1-3-1 16,3 0 0-16,3 0 0 16,2 6 0-16,2-2-1 15,-2 1 1-15,-3-3-4 16,1 2 0-16,-3-2-6 15,-3 3 1-15</inkml:trace>
          <inkml:trace contextRef="#ctx0" brushRef="#br0" timeOffset="7159.626">13579-201 21 0,'0'6'10'0,"7"-27"-7"15,-2 17 13-15,4-4-15 16,3-1 0-16,5-1 0 16,2-1 1-16,2 0-3 15,-2 1 1-15,0-3-1 16,-2 3 1-16,-3-1-7 15,-2-6 1-15</inkml:trace>
          <inkml:trace contextRef="#ctx0" brushRef="#br0" timeOffset="7958.4686">13965-302 12 0,'0'-11'6'0,"2"5"-1"16,-2 1 3-16,0 1-8 15,2-2 0-15,-2 2 0 16,0-1 0-16,0 3 0 0,-2-2 0 16,0 0 0-16,-3 2 1 15,0 2-1-15,-2 2 1 16,0 2-1-16,-3 2 0 15,1 3 0-15,-1 6 1 16,1 2-1-16,-1-1 1 16,1 1 0-16,1 2 0 15,4-8 0-15,1 0 1 16,3-3-1-16,5-2 1 16,2 1-1-16,5-1 1 0,2-8-1 15,1-4 0-15,-1-5 0 16,5 0 0-16,2-1-1 15,-2 1 1-15,-2 1-1 16,-3-1 1-16,-4 5-1 16,-5 1 0-16,-1 5 0 15,-6 0 1-15,-3 3-2 16,-4 5 1-16,2 3 0 16,-3 1 0-16,3 1 0 15,0-2 0-15,0-5 0 16,0 0 0-16,2 1-1 15,2-3 1-15,3 0-4 16,0-2 1-16,3 2-3 16,2-1 0-16</inkml:trace>
          <inkml:trace contextRef="#ctx0" brushRef="#br0" timeOffset="8375.765">14150-334 13 0,'0'10'6'0,"3"7"0"16,-3-10 8-16,0 1-12 16,0 1 0-16,0-1 1 15,0 5 1-15,0-3-5 16,2-1 0-16,3-3 3 15,0-2 1-15,2-6-1 16,2-2 0-16,3-2-1 16,2-5 0-16,1-4 0 15,-3 0 1-15,0-4-3 16,-1 0 1-16,-1-4-4 16,-1 6 1-16,-6 2-5 0,4 0 1 15</inkml:trace>
          <inkml:trace contextRef="#ctx0" brushRef="#br0" timeOffset="8901.1388">14484-474 7 0,'-3'2'3'0,"3"0"3"16,0-2-3-16,0 2-3 15,-2 5 1-15,-1-1 3 16,-1-2 0-16,-3 7-4 16,-1 4 1-16,1 2 3 15,-2 2 0-15,2 0 0 0,-1-2 0 16,8-2-1-16,0-3 0 15,0-1-2-15,8-3 1 32,8-8-2-32,-1-2 1 15,-1-4-1-15,-5-3 1 16,1 1 1-16,-3-3 0 16,0 1-2-16,-2-5 0 15,-3 4-2-15,1-1 0 0,-1 1-5 16,-2 5 0-16</inkml:trace>
          <inkml:trace contextRef="#ctx0" brushRef="#br0" timeOffset="9402.4943">14574-423 21 0,'-7'8'10'0,"9"18"-6"16,1-26 14-16,2 4-17 16,-1-4 0-16,1-2 1 15,2-2 0-15,0-5-2 0,0 5 1 16,1-2 1-16,4-3 0 15,-3-1-1-15,1-3 1 16,-1 0-1-16,-2 0 1 16,0 1-3-16,-2-1 0 15,0 2-1-15,-3 3 1 16,1 2-2-16,-3-1 0 16,2 5 0-16,-2 2 0 15,0 0 1-15,2 2 0 0,-2 0 0 16,5 3 0-16,-2-1 0 15,1 0 1-15,1-2-3 16,0 0 0-16,0 0-1 16,-1-2 0-16</inkml:trace>
          <inkml:trace contextRef="#ctx0" brushRef="#br0" timeOffset="9486.5608">14767-442 17 0,'-5'19'8'0,"10"-19"-5"16,-3 0 14-16,3 2-17 15,0 0 0-15,2-2 0 16,-5-2 0-16,3-2-6 16,2-3 1-16</inkml:trace>
          <inkml:trace contextRef="#ctx0" brushRef="#br0" timeOffset="9637.6738">14779-569 25 0,'-10'6'12'0,"-4"5"-14"0,14-13 20 16,0 2-18-16,2-5 0 16,3 1 0-16,0-2 0 15,-3-1-7-15,8 1 1 16</inkml:trace>
          <inkml:trace contextRef="#ctx0" brushRef="#br0" timeOffset="9876.8318">14905-743 22 0,'-5'2'11'0,"5"20"-9"15,0-20 15-15,3 4-16 16,-3 2 0-16,0 5 0 16,0 4 1-16,-3 2-3 15,1 0 1-15,2 4 1 16,-2 3 0-16,2 1-3 16,0-3 1-16,0-3-6 15,0-6 0-15</inkml:trace>
          <inkml:trace contextRef="#ctx0" brushRef="#br0" timeOffset="10252.0991">14893-465 28 0,'-2'-9'14'0,"7"-8"-16"0,-3 11 22 15,3-1-18-15,-1 1 0 16,4 0 0-16,-1-3 1 0,2 1-4 15,3 6 0-15,0-5 3 16,-2 3 0-16,4-2-2 16,-2-1 1-16,0-3-1 15,-3 1 0-15,-2 3-1 16,1 0 1-16,-4 1-1 16,-4 1 1-16,-2 4-1 15,-3 4 1-15,0 3 0 16,-2-1 0-16,-2 5 2 15,-3 6 0-15,5 2 0 16,-3 2 1-16,1-4-1 16,6-2 1-16,3-5-1 15,3-1 1-15,13-3-4 16,6-6 0-16,6-6-10 16,10-5 1-16,-2 0-1 15,0-3 0-15</inkml:trace>
        </inkml:traceGroup>
        <inkml:traceGroup>
          <inkml:annotationXML>
            <emma:emma xmlns:emma="http://www.w3.org/2003/04/emma" version="1.0">
              <emma:interpretation id="{E49FD44E-1C8B-46C1-8123-9CAE0A5E9DA6}" emma:medium="tactile" emma:mode="ink">
                <msink:context xmlns:msink="http://schemas.microsoft.com/ink/2010/main" type="inkWord" rotatedBoundingBox="20915,8164 21609,8046 21707,8625 21014,8743"/>
              </emma:interpretation>
              <emma:one-of disjunction-type="recognition" id="oneOf1">
                <emma:interpretation id="interp5" emma:lang="en-US" emma:confidence="0">
                  <emma:literal>topic</emma:literal>
                </emma:interpretation>
                <emma:interpretation id="interp6" emma:lang="en-US" emma:confidence="0">
                  <emma:literal>top</emma:literal>
                </emma:interpretation>
                <emma:interpretation id="interp7" emma:lang="en-US" emma:confidence="0">
                  <emma:literal>trio</emma:literal>
                </emma:interpretation>
                <emma:interpretation id="interp8" emma:lang="en-US" emma:confidence="0">
                  <emma:literal>boric</emma:literal>
                </emma:interpretation>
                <emma:interpretation id="interp9" emma:lang="en-US" emma:confidence="0">
                  <emma:literal>tonic</emma:literal>
                </emma:interpretation>
              </emma:one-of>
            </emma:emma>
          </inkml:annotationXML>
          <inkml:trace contextRef="#ctx0" brushRef="#br0" timeOffset="11528.7829">15603-626 21 0,'0'-5'10'0,"12"-12"-10"0,-8 11 16 0,1 0-16 16,0-1 0-16,0-1-1 15,2 2 1-15,2-1 0 16,3 1 0-16,0 2-1 15,3-3 0-15,1 3-2 16,1 0 1-16,-3 2-1 16,0 2 0-16,-2 2 0 15,-4 0 0-15,-4 2 1 16,-1 0 0-16,-3 3 3 16,-3 1 1-16,-1 5 1 15,-8 4 0-15,4 0 1 16,-1 0 0-16,2-2 1 15,2-7 0-15,0 1-2 16,5-3 1-16,7 0-1 0,1-2 0 16,3-6-1-1,4-6 1-15,-1-5-1 0,-2-2 1 16,5 1-4-16,-8-3 1 16,-2 2-4-16,0 2 1 15,-7 3-4-15,0 1 1 16,-7 3-4-16,0 1 1 15</inkml:trace>
          <inkml:trace contextRef="#ctx0" brushRef="#br0" timeOffset="11093.7774">15629-908 8 0,'-2'0'4'0,"4"4"6"16,3 1 0-16,-3 1-7 15,-2 7 0-15,5 1 1 16,-3 6 1-16,3 7-6 15,-3 1 0-15,6 3 4 16,-6 1 0-16,-2-2-2 16,0 1 1-16,0-7-6 0,0-1 1 15,0-4-4-15,5-2 1 16</inkml:trace>
          <inkml:trace contextRef="#ctx0" brushRef="#br0" timeOffset="11967.187">15920-398 30 0,'-15'36'15'0,"15"-34"-21"15,0-6 29-15,0-6-23 16,0-3 0-16,0 2-1 15,5-8 1-15,-3-4-2 16,-2-2 1-16,5-5-2 16,-2 0 0-16,-1 3-1 15,0 1 0-15,1 5 0 0,1 4 1 32,4 15 3-32,-1 4 1 15,-3 5 2-15,-1 3 0 16,-3 1 0-16,0-3 1 15,0 1 0-15,0 1 1 16,0-3-4-16,0-3 0 16,0-2-6-16,0-2 1 15,7-4-4-15,-2-3 1 0</inkml:trace>
          <inkml:trace contextRef="#ctx0" brushRef="#br0" timeOffset="12144.3126">16074-660 34 0,'-14'15'17'0,"7"-13"-23"16,7-2 33-16,-7 0-28 16,4 2 1-16,-1-2-5 15,1-4 0-15,3-1-1 16,3-1 0-16</inkml:trace>
          <inkml:trace contextRef="#ctx0" brushRef="#br0" timeOffset="12881.9782">16131-868 34 0,'-23'17'17'0,"16"-10"-23"15,7-7 29-15,0 2-23 16,-3 0 1-16,3 0-9 16,0 0 1-16,3-2 2 15,1 0 1-15</inkml:trace>
          <inkml:trace contextRef="#ctx0" brushRef="#br0" timeOffset="12563.6097">16272-762 12 0,'-17'2'6'0,"1"-19"6"16,11 13 0-16,2 2-11 16,-1 2 1-16,-3 4 1 15,-1 5 0-15,4 6-4 16,-3-1 1-16,7 5 2 16,-3 5 0-16,-2-3 0 15,5 2 1-15,0-2-1 16,8-4 0-16,-1-6-1 15,7-7 1-15,10-8-4 16,2-3 1-16,-2-3-7 16,-5-3 0-16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19T16:07:15.582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18416C88-8C00-4CB0-82E2-3451529A55D8}" emma:medium="tactile" emma:mode="ink">
          <msink:context xmlns:msink="http://schemas.microsoft.com/ink/2010/main" type="writingRegion" rotatedBoundingBox="9600,15094 18455,14463 18539,15640 9684,16271"/>
        </emma:interpretation>
      </emma:emma>
    </inkml:annotationXML>
    <inkml:traceGroup>
      <inkml:annotationXML>
        <emma:emma xmlns:emma="http://www.w3.org/2003/04/emma" version="1.0">
          <emma:interpretation id="{5CFD8D44-9E5A-4840-9CB6-5C0D1DB93AAA}" emma:medium="tactile" emma:mode="ink">
            <msink:context xmlns:msink="http://schemas.microsoft.com/ink/2010/main" type="paragraph" rotatedBoundingBox="9568,15167 12047,14781 12136,15354 9657,157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A6A805-4577-4C7A-BA17-867262F8FC06}" emma:medium="tactile" emma:mode="ink">
              <msink:context xmlns:msink="http://schemas.microsoft.com/ink/2010/main" type="line" rotatedBoundingBox="9568,15167 12047,14781 12136,15354 9657,15740"/>
            </emma:interpretation>
          </emma:emma>
        </inkml:annotationXML>
        <inkml:traceGroup>
          <inkml:annotationXML>
            <emma:emma xmlns:emma="http://www.w3.org/2003/04/emma" version="1.0">
              <emma:interpretation id="{68FCDF44-C623-4F59-A267-099B4D16A5DB}" emma:medium="tactile" emma:mode="ink">
                <msink:context xmlns:msink="http://schemas.microsoft.com/ink/2010/main" type="inkWord" rotatedBoundingBox="9568,15167 10575,15010 10664,15583 9657,15740"/>
              </emma:interpretation>
              <emma:one-of disjunction-type="recognition" id="oneOf0">
                <emma:interpretation id="interp0" emma:lang="en-US" emma:confidence="0.5">
                  <emma:literal>Rids</emma:literal>
                </emma:interpretation>
                <emma:interpretation id="interp1" emma:lang="en-US" emma:confidence="0">
                  <emma:literal>kids</emma:literal>
                </emma:interpretation>
                <emma:interpretation id="interp2" emma:lang="en-US" emma:confidence="0">
                  <emma:literal>Kids</emma:literal>
                </emma:interpretation>
                <emma:interpretation id="interp3" emma:lang="en-US" emma:confidence="0">
                  <emma:literal>Ride</emma:literal>
                </emma:interpretation>
                <emma:interpretation id="interp4" emma:lang="en-US" emma:confidence="0">
                  <emma:literal>Rinds</emma:literal>
                </emma:interpretation>
              </emma:one-of>
            </emma:emma>
          </inkml:annotationXML>
          <inkml:trace contextRef="#ctx0" brushRef="#br0">14 20 11 0,'-2'-4'5'0,"-1"-9"2"15,3 13 5-15,0 0-10 16,0 0 0-16,-2 0 1 15,2-4 1-15,-2 8-5 16,-1-2 1-16,1 3 2 16,2 5 1-16,0 3-2 15,2 6 1-15,1 4-1 16,-1 0 0-16,3 3-3 16,2-7 1-16,2 2-5 0,1-2 1 15,2 0-2-15,0-2 1 16</inkml:trace>
          <inkml:trace contextRef="#ctx0" brushRef="#br0" timeOffset="632.5633">-48 166 17 0,'-12'-6'8'0,"8"-17"-7"0,4 12 14 16,0-4-15-16,2-10 1 15,3 1-1-15,0-3 1 16,4-9-2-16,3 2 1 16,-3 2 0-16,3-2 0 15,7 1 1-15,-2 1 0 16,0 6-1-16,2 3 1 0,2 6 0 15,-2 0 1-15,-2 5-1 16,0 12 0-16,-3 0 0 16,-2 12 1-16,-5 5-1 15,-2-4 0-15,-5 4-1 16,-3 2 1-16,3 0-1 16,-4 4 0-16,-6-4-3 15,1-4 1-15,-3-2-5 16,0-5 0-16</inkml:trace>
          <inkml:trace contextRef="#ctx0" brushRef="#br0" timeOffset="3829.2995">214-355 5 0,'-5'3'2'0,"3"-8"7"15,2 5-5-15,0 0-4 16,-2 2 1-16,-1 1 1 15,1-1 0-15,0 2-1 16,-1 0 0-16,1 3 1 16,-1-1 1-16,1 2 0 15,0 1 0-15,-1 1 0 0,1 1 0 16,-1 8-2-16,1 4 1 16,-3-4-1-16,3-2 1 15,-5 7-1-15,0-1 0 16,-3 0 0-16,-2-2 1 15,3 3-1-15,-3-5 0 16,0-2 0-16,0 2 0 16,0-2 0-16,3-1 1 15,-1-3-2-15,3 0 1 0,0 0-1 16,0-3 1-16,2 1-2 16,0-3 1-16,0 5 0 15,1-2 1-15,1-1-1 16,1-1 0-16,2 3 1 15,0-1 0-15,0-1 0 16,5-1 0-16,-1 4-1 16,6-7 0-16,2-2 0 15,2 3 0-15,3-3 0 16,-1-2 1-16,-1 2-1 16,-1-2 0-16,3-2 0 15,-1 7 0-15,1-3 0 16,-3-2 0-16,1 2 0 15,-1-2 0-15,-2 3-1 16,0-5 1-16,-3 6-2 16,-2-6 0-16,-2 4-3 15,0-4 1-15,-5 0-4 0,2 2 0 16</inkml:trace>
          <inkml:trace contextRef="#ctx0" brushRef="#br0" timeOffset="4207.5644">359 16 26 0,'-4'6'13'0,"6"-2"-28"15,-2-4 23-15,0 0-16 16,0-10 1-16</inkml:trace>
          <inkml:trace contextRef="#ctx0" brushRef="#br0" timeOffset="4373.682">386-304 26 0,'-3'17'13'0,"10"-10"-34"0,-4-5 27 0,2-2-12 15,-1 0 1-15</inkml:trace>
          <inkml:trace contextRef="#ctx0" brushRef="#br0" timeOffset="5074.3802">657-151 17 0,'-2'-2'8'0,"-1"-11"-10"0,3 9 16 15,-2-3-13-15,-3 1 0 16,-2 6 1-16,-2 0 0 16,-3 4-2-16,0-2 0 15,0 5 1-15,0 7 1 16,0 5 0-16,-2 5 0 16,2-3-2-16,2 4 1 0,3 5-1 15,5-7 1-15,2 3-1 16,2-9 0-16,1 2 0 15,-1-9 1-15,3 1-1 16,2-9 1-16,0-8 0 16,0-3 0-16,0-4 0 15,3-4 0-15,-1-6-1 16,3-6 1-16,-2-1-1 16,-1-6 0-16,-2-2 0 15,-4-4 0-15,-3-1 0 16,-3 3 0-16,1 4 0 15,0 4 0-15,-1 5 0 16,3 6 0-16,-2 6 0 16,2 6 0-16,-3 5 0 15,3 4 0-15,-2 4 0 0,2 7 0 16,0 4 0-16,2 14 0 31,6 20 0-31,-1 4 0 16,2-4 0-16,1-9 0 15,-3-2-1-15,0-2 1 16,0-4-2-16,0-9 0 16,-2-6-5-16,0-4 0 15,0-7 0-15,2-2 0 16</inkml:trace>
          <inkml:trace contextRef="#ctx0" brushRef="#br0" timeOffset="5495.8024">905-206 20 0,'2'-7'10'0,"1"-3"-9"16,-3 10 19-16,0-7-20 16,0 3 1-16,-5 2 0 15,0 2 0-15,-5 2-2 16,-1 4 1-16,-1 3 0 15,-5 4 1-15,0-1-1 16,3 5 0-16,2 0-1 16,0 2 0-16,5 0 0 0,2-2 0 15,5 0 0 1,5-2 1-16,5-4-1 16,4-5 1-16,0 5 0 15,3-5 0-15,-3 0 1 0,0-2 1 16,1 3-1-16,-3-5 1 15,0 2-1-15,-3-2 1 16,-2 9-1-16,-4-1 1 16,-3 3-2-16,-5 0 0 15,0 2-1-15,-4-5 1 16,-3 3-2-16,-5 2 0 0,0-7-4 16,3-1 0-1,4-14-2-15,1 1 1 0</inkml:trace>
        </inkml:traceGroup>
        <inkml:traceGroup>
          <inkml:annotationXML>
            <emma:emma xmlns:emma="http://www.w3.org/2003/04/emma" version="1.0">
              <emma:interpretation id="{9F9B1A01-A97C-40DB-ACF6-384EE8FBCDB5}" emma:medium="tactile" emma:mode="ink">
                <msink:context xmlns:msink="http://schemas.microsoft.com/ink/2010/main" type="inkWord" rotatedBoundingBox="11008,15083 12068,14918 12127,15295 11066,15460"/>
              </emma:interpretation>
              <emma:one-of disjunction-type="recognition" id="oneOf1">
                <emma:interpretation id="interp5" emma:lang="en-US" emma:confidence="0">
                  <emma:literal>come</emma:literal>
                </emma:interpretation>
                <emma:interpretation id="interp6" emma:lang="en-US" emma:confidence="0">
                  <emma:literal>Come</emma:literal>
                </emma:interpretation>
                <emma:interpretation id="interp7" emma:lang="en-US" emma:confidence="0">
                  <emma:literal>cone</emma:literal>
                </emma:interpretation>
                <emma:interpretation id="interp8" emma:lang="en-US" emma:confidence="0">
                  <emma:literal>Cone</emma:literal>
                </emma:interpretation>
                <emma:interpretation id="interp9" emma:lang="en-US" emma:confidence="0">
                  <emma:literal>some</emma:literal>
                </emma:interpretation>
              </emma:one-of>
            </emma:emma>
          </inkml:annotationXML>
          <inkml:trace contextRef="#ctx0" brushRef="#br0" timeOffset="7461.8275">1512-359 1 0,'-7'11'0'0,"9"-28"15"31,-9 76-15-31,14-118 2 16,-7 55 1-16,0-3 2 15,0 7 1-15,-2 0-6 16,2 0 0-16,-3 0 4 16,1-2 1-16,0 2-2 15,-1 0 1-15,1 0-2 16,-3 0 1-16,0 0-2 0,-2 0 1 15,0-2-1-15,-2 2 0 16,-3 0-1-16,0 4 1 16,0 3-1-16,-2-1 1 15,-1 9-1-15,3 0 1 16,0 4-1-16,3 2 0 16,-1 4 0-16,3 1 1 15,3-3-2-15,4 9 1 16,2-3-1-16,3 1 1 0,2-7-2 15,2 3 1-15,1-9-1 16,-1-5 0-16,1-1-2 16,-1-5 1-16,3-2-2 15,-2-1 1-15,2 1-2 16,-3-11 0-16</inkml:trace>
          <inkml:trace contextRef="#ctx0" brushRef="#br0" timeOffset="8046.8325">1652-234 16 0,'-2'-8'8'0,"4"-5"-10"0,-2 13 15 15,0-6-13-15,0 3 0 16,0-1 0-16,0 4 1 15,0 0-1-15,-2 4 0 0,-3-1 1 16,-2 9 0-16,2 5 0 16,1-4 1-16,-1 4-1 15,0 0 1-15,3 2-1 16,4 0 0-16,3 0 0 16,0-2 0-16,-1-4-1 15,6-1 1-15,-3-5 0 16,3-3 0-16,2-8 0 15,-1-3 1-15,4-1 0 16,-1-5 0-16,-2 3-1 16,0-1 1-16,-3-2-1 15,-2 1 0-15,-2-5-1 16,-5 4 1-16,-2-4-1 16,-3 9 1-16,-2-3 0 15,-3 0 0-15,3-1-3 16,0 5 1-16,0 1-2 0,2 0 0 31,0 3-5-31,3 6 0 16</inkml:trace>
          <inkml:trace contextRef="#ctx0" brushRef="#br0" timeOffset="8873.5205">1886-225 27 0,'0'19'13'0,"-3"-13"-17"0,3-6 21 16,5 4-19-16,-2-8 1 15,-3 4-2-15,2-6 0 16,0-1 4-16,-2-3 0 0,3-1-2 16,2-4 1-16,-3-2-1 15,3 3 1-15,-1-5 1 16,1 2 0-16,2 0-1 16,0 6 0-16,1 0 0 15,1 3 0-15,1 2-1 16,-3 6 1-16,-2 6-1 15,-1 5 1-15,1-1 0 16,-3-1 1-16,-2 3 0 16,0 7 0-16,-2-8 0 15,2 2 0-15,0-5 0 16,0-4 0-16,2-4-1 16,1-4 0-16,4-6-1 15,0-1 1-15,0-4-1 16,3 0 1-16,-1 3-1 15,3 1 1-15,0 0-1 0,-2 3 1 16,2 2 0 0,-1 6 1-16,-1 0-1 0,-3 6 1 15,-4 2-1-15,-1 5 1 16,-2 0-1-16,-2 2 0 16,-1-3-4-16,1-1 1 15,2-5-4-15,0 1 1 16</inkml:trace>
          <inkml:trace contextRef="#ctx0" brushRef="#br0" timeOffset="9293.0902">2207-314 30 0,'7'0'15'0,"15"-19"-22"16,-15 10 29-16,5-4-23 16,2-3 1-16,5-8-4 15,0-1 1-15,-2 2 3 16,-3-3 0-16,-2-1-1 15,-2 10 0-15,-3-2 1 16,-5 8 1-16,-4 3 0 16,-1 6 1-16,-1 6 1 15,-3 2 1-15,-3 5-2 0,1 10 0 16,-1 4-1-16,0-4 1 16,6 9-1-16,-1 0 0 15,5-1-2-15,2-1 0 16,3-7-1-16,5-2 1 15,-3-4-3-15,5-7 1 16,0-3-6-16,2-5 1 16</inkml:trace>
        </inkml:traceGroup>
      </inkml:traceGroup>
    </inkml:traceGroup>
    <inkml:traceGroup>
      <inkml:annotationXML>
        <emma:emma xmlns:emma="http://www.w3.org/2003/04/emma" version="1.0">
          <emma:interpretation id="{A4CF96A4-A1CC-4737-9111-F519CB571DDC}" emma:medium="tactile" emma:mode="ink">
            <msink:context xmlns:msink="http://schemas.microsoft.com/ink/2010/main" type="paragraph" rotatedBoundingBox="11277,15342 18481,14828 18539,15640 11335,161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386662-1244-4121-A692-8E652F1D33FE}" emma:medium="tactile" emma:mode="ink">
              <msink:context xmlns:msink="http://schemas.microsoft.com/ink/2010/main" type="line" rotatedBoundingBox="11277,15342 18481,14828 18539,15640 11335,16153"/>
            </emma:interpretation>
          </emma:emma>
        </inkml:annotationXML>
        <inkml:traceGroup>
          <inkml:annotationXML>
            <emma:emma xmlns:emma="http://www.w3.org/2003/04/emma" version="1.0">
              <emma:interpretation id="{11D0D7A6-952F-4055-A218-A9DF1A4B113A}" emma:medium="tactile" emma:mode="ink">
                <msink:context xmlns:msink="http://schemas.microsoft.com/ink/2010/main" type="inkWord" rotatedBoundingBox="11288,15383 15029,15231 15059,15956 11317,16108"/>
              </emma:interpretation>
              <emma:one-of disjunction-type="recognition" id="oneOf2">
                <emma:interpretation id="interp10" emma:lang="en-US" emma:confidence="0">
                  <emma:literal>backfires</emma:literal>
                </emma:interpretation>
                <emma:interpretation id="interp11" emma:lang="en-US" emma:confidence="0">
                  <emma:literal>backfire recess</emma:literal>
                </emma:interpretation>
                <emma:interpretation id="interp12" emma:lang="en-US" emma:confidence="0">
                  <emma:literal>beachfront recess</emma:literal>
                </emma:interpretation>
                <emma:interpretation id="interp13" emma:lang="en-US" emma:confidence="0">
                  <emma:literal>belfries</emma:literal>
                </emma:interpretation>
                <emma:interpretation id="interp14" emma:lang="en-US" emma:confidence="0">
                  <emma:literal>backflow recess</emma:literal>
                </emma:interpretation>
              </emma:one-of>
            </emma:emma>
          </inkml:annotationXML>
          <inkml:trace contextRef="#ctx0" brushRef="#br0" timeOffset="13361.7794">3048 149 21 0,'-2'-6'10'0,"2"-7"-10"0,0 7 18 16,2-5-17-16,-2-1 0 16,0-5 0-16,0-2 0 15,-2 4-1-15,-3-2 0 16,0-2 1-16,0-2 0 15,-2-3 1-15,0-1 0 0,0 2 0 16,0 8 0-16,-5-2 0 16,2 6 0-16,1-1 0 15,-1 5 0-15,-2 5-2 16,0 2 0-16,0 9 0 16,-2 14 0-16,2 0-1 15,5 13 1-15,0 9-1 16,0 3 1-16,2 9 0 15,0 7 0-15,3-5 0 16,0 3 1-16,2-5-1 16,2 0 1-16,3-17-1 15,-1-4 0-15,4-6-3 16,-1-7 0-16,0-8-4 16,0-5 0-16,0 3-2 15,0-15 0-15</inkml:trace>
          <inkml:trace contextRef="#ctx0" brushRef="#br0" timeOffset="10418.2104">1605 166 18 0,'-7'7'9'0,"7"-10"-9"0,0 3 11 16,2-4-10-16,0 8 1 15,3-1 0-15,2 7 1 0,1-1-4 16,-4 5 0 0,1 8 2-16,0 5 1 0,2-2-1 15,-2 1 1-15,2 4-1 16,0-1 0-16,-2 1 0 15,0-7 0-15,-1-8 0 16,1 0 0-16,0-9-1 16,0-4 0-16,-1-2-1 15,1-8 1-15,0-9-1 16,2 4 0-16,0-4 0 16,3 0 0-16,2 4 0 15,2 5 1-15,0 0 0 16,3 1 0-16,-3 14 1 15,-2-3 0-15,-5 2 1 16,-2 7 1-16,-5 6-1 16,-2-2 1-16,-3 2-1 15,-2-2 1-15,-5 0-3 16,-3-5 0-16,-1 1-2 16,-3-7 0-16,2 1-2 0,0-3 1 15,5-2-3-15,3-4 1 16,2-2-2-16,2-3 0 15,0 1 0-15,5-7 1 16</inkml:trace>
          <inkml:trace contextRef="#ctx0" brushRef="#br0" timeOffset="11125.7533">2086 270 6 0,'2'-2'3'0,"3"-15"-3"0,-3 15 5 15,1-5-5-15,-3-1 1 16,0 8-1-16,0-2 1 15,-3-2-1-15,1-3 1 16,-3 5 1-16,0-2 0 16,-2-2 1-16,0 3 0 15,0 1 0-15,0 7 0 16,-3-1-2-16,3-2 1 16,-2 8-1-16,-1 3 1 0,1 0-1 15,2 4 0-15,-1 0 0 16,1-2 0-16,5-5 0 15,2-1 1-15,2 1-1 16,5-3 0-16,1-7 0 16,-1 0 0-16,0 0-1 15,2-7 1-15,1 1-1 16,2 2 1-16,0-3-1 16,0 1 1-16,-3 6-1 15,1 0 0-15,-1 0 0 16,-2 6 1-16,-2 1-1 15,0 1 1-15,-3-2-1 16,-2 1 0-16,3-5 0 16,-3 4 1-16,0 1-2 15,0-3 1 1,0-2-2 0,-3 0 0-16,3-2-3 15,0 2 1-15,0-2-3 0,0 0 1 16</inkml:trace>
          <inkml:trace contextRef="#ctx0" brushRef="#br0" timeOffset="11515.0275">2329 143 27 0,'-3'-2'13'0,"3"-2"-19"16,0 4 27-16,0 0-22 16,-2 0 1-16,0 0-2 15,-6 6 1-15,1-2 1 16,-2 9 1-16,-1-7-1 15,1 7 0-15,-1 0 1 16,3 1 0-16,0 1 0 16,2 4 0-16,0-2-1 15,3 2 1-15,0-2-2 16,4-4 1-16,3 0-2 16,0-3 1-16,4-3-1 15,1-3 1-15,2-2-3 0,2-2 0 16,0-6-2-16,0-1 0 15</inkml:trace>
          <inkml:trace contextRef="#ctx0" brushRef="#br0" timeOffset="11744.1905">2384 173 28 0,'2'46'14'0,"5"-31"-20"16,-2-7 26-16,-3-1-23 16,3-1 0-16,0 0-11 15,-1-3 1-15</inkml:trace>
          <inkml:trace contextRef="#ctx0" brushRef="#br0" timeOffset="12059.4141">2610-7 27 0,'-3'6'13'0,"-11"17"-15"16,9-10 22-16,-2 2-20 0,-5 0 0 15,-2 8-1-15,-3 2 1 16,-2-1-1-16,3-5 1 16,-1-2 0-16,3 2 0 15,2-5 0-15,2-1 0 16,5-4 0-16,3 1 0 16,2-4 0-16,5-1 0 0,4-3 0 15,6-2 0-15,1-2-1 16,3-3 0-16,0 1-1 15,-2-2 0-15,-3 6-2 16,1-2 0-16,-3-2-3 16,2 4 1-16</inkml:trace>
          <inkml:trace contextRef="#ctx0" brushRef="#br0" timeOffset="13632.9726">2695 431 37 0,'0'2'18'0,"29"-2"-29"0,-19 4 39 0,4-8-29 16,5 4 1-16,5 0-4 15,2-2 1-15,2-2 2 16,-1-3 0-16,-4 5-3 16,-1-2 0-16,-3-3-2 15,-5 1 0-15,-2 2-1 16,0-2 0-16</inkml:trace>
          <inkml:trace contextRef="#ctx0" brushRef="#br0" timeOffset="13993.4698">3126 558 29 0,'3'17'14'0,"2"-22"-24"0,-3 3 29 16,0-8-25-16,1-14 1 15,-3 1-5-15,0-9 0 16,0 3 13-16,0-1 0 15,-3-2-7-15,3 5 0 16,0-1 6-16,3 5 0 16,2 4 2-16,-1 4 1 0,6 3-1 15,-1 5 1-15,1 5-2 16,-3-2 0-16,5 4-5 16,-3 6 1-16,1-2-5 15,-3 3 1-15</inkml:trace>
          <inkml:trace contextRef="#ctx0" brushRef="#br0" timeOffset="14232.7158">3417 329 30 0,'-7'11'15'0,"-3"-9"-27"0,6-2 28 16,1 0-23-16,1 0 0 16,-1 4-5-16,1-2 1 15</inkml:trace>
          <inkml:trace contextRef="#ctx0" brushRef="#br0" timeOffset="14411.8396">3391 405 25 0,'7'22'12'0,"10"-16"-13"0,-10-6 23 0,0-2-20 16,0-2 1-16,3-3-1 15,-3-1 1-15,0-3-5 16,-2 5 0-16,-1-5 3 16,-4-2 1-16,-2 3-3 15,-5-5 0-15,-3 2 0 16,-2-1 0-16,-2 1-2 15,2 0 0-15,3 7-5 16,2-1 0-16</inkml:trace>
          <inkml:trace contextRef="#ctx0" brushRef="#br0" timeOffset="15124.7134">3650 327 37 0,'-9'36'18'0,"9"-23"-24"16,0-11 34-16,0 4-30 16,0 1 1-16,0-3-4 15,0-2 0-15,0-2 6 16,0-6 0-16,0 3-4 16,2-3 1-16,3-5 0 15,2-1 1-15,0-5 0 16,5-2 1-16,-2 6-1 15,-1-4 1-15,1 9-1 16,-3-1 1-16,0 3 0 16,0 6 1-16,-2 0 1 0,-3 6 0 15,1 3 0-15,-1-1 0 16,0-1 0-16,-2-1 0 16,0-2-1-1,3-2 0-15,2-2-1 0,2 0 0 16,5-2 0-16,0-2 0 15,4 2 0-15,1-2 0 16,-3 8 1-16,-2-2 1 16,-2 4-1-16,-1 5 1 0,-2-5-1 15,-2 1 1-15,0-1-4 16,0 0 1-16,-3 5-8 16,0-5 1-16,3-6-2 15,0 0 0-15</inkml:trace>
          <inkml:trace contextRef="#ctx0" brushRef="#br0" timeOffset="17341.7783">4124 312 26 0,'-12'21'13'0,"17"1"-15"16,-5-18 25-16,0-2-22 15,-2-2 1-15,-1 2 0 16,1 0 1-16,0-2-3 15,-3 0 0-15,0 0 2 16,0 0 1 0,0-2-1-1,3-6 0-15,0-5 0 16,2 0 0-16,0-4-1 16,2-2 0-16,3 2-1 0,0 5 1 15,2-8-2-15,0 4 0 16,2 3-1-16,-1-4 1 15,1 4-2-15,1 5 0 16,-3-3-2-16,0 9 1 16,0 2-2-16,3 2 0 15,-1-4-2-15,1 4 0 16,2 2 1-16,-1-1 1 16</inkml:trace>
          <inkml:trace contextRef="#ctx0" brushRef="#br0" timeOffset="17895.3311">4308 264 28 0,'7'-7'14'0,"12"-6"-21"15,-12 9 30-15,5-2-25 0,-3 0 1 16,1-1-1-16,-1-1 0 15,1-3 3-15,-3 1 0 16,-2-3-1-16,0 4 0 16,-3-1 1-16,0-1 0 15,-2 3 0-15,0 1 1 16,-2 1-1-16,0 2 0 16,-1 0-1-16,-2 4 0 15,1 6-1-15,-3 2 1 0,-1 1 0 16,-1 10 0-16,-1-8 1 15,1 8 0-15,-3 2 1 16,5 0 0-16,2 0-1 16,3 0 1-16,4-4-1 15,5 2 0-15,3-8-1 16,4-5 1-16,3 1-3 16,2-1 0-16,-3 0-2 15,1 1 1-15,2-7-4 16,-5 0 1-16,3 0-3 15,-3-7 1-15</inkml:trace>
          <inkml:trace contextRef="#ctx0" brushRef="#br0" timeOffset="18306.86">4731 111 26 0,'-7'2'13'0,"-5"-2"-22"0,10-2 26 0,-3 2-18 15,0-4 0-15,-2 4-1 16,-2-6 1-16,2 6 2 16,0 0 0-16,-1 6 0 15,1 7 1-15,0-3 0 16,2 13 0-16,1-6 2 16,1 2 0-16,3 1-2 15,0 3 0-15,5-4-3 16,0 4 1-16,2-4-2 15,2-2 1-15,1-8-3 16,-1 1 0-16,3-3-3 16,0-3 0-16</inkml:trace>
          <inkml:trace contextRef="#ctx0" brushRef="#br0" timeOffset="18706.1417">4829 219 38 0,'10'9'19'0,"-1"-9"-31"0,-4-7 37 15,2 1-28-15,0 0 0 16,3-7-3-16,-1 0 1 15,-2 0 6-15,1-1 1 0,-4-1-4 16,-4 2 0-16,-2 2 2 16,-3 1 1-16,0 1 0 15,-2 5 1-15,0 4-1 16,-2 4 1-16,-1 5-2 16,3 4 1-16,0 4-1 15,0 2 0-15,-1 2 1 16,4-2 0-16,1 0-1 15,1 0 0-15,2-2-1 16,2-4 0-16,3-1-2 16,0-1 1-16,2-7-5 15,0-4 1-15,3-4-2 16,2 0 1-16</inkml:trace>
          <inkml:trace contextRef="#ctx0" brushRef="#br0" timeOffset="19130.5066">5134 41 28 0,'-5'-2'14'0,"-9"-4"-20"0,11 6 29 15,-1-4-24-15,-3 4 0 0,-1 6-2 16,-1 0 1-16,-1 5 3 16,1-1 0-16,-1 3-1 15,1 0 0-15,2 4 0 16,-1-2 0-16,4 2 1 16,-1-5 0-16,5 1-1 15,7-5 1-15,0-1-1 16,5-5 0-16,2 2 0 15,1-2 1-15,-1-2 0 16,-2 4 1-16,-3-1 0 16,-1 3 0-16,-4 0 0 15,-4-1 0-15,-4 1-2 16,-4 0 1-16,-3 1-3 16,-4-1 1-16,1 2-4 15,0-1 0-15,2-5-4 16,2 2 0-16</inkml:trace>
          <inkml:trace contextRef="#ctx0" brushRef="#br0" timeOffset="19563.1487">5320 22 25 0,'0'4'12'0,"-3"-1"-13"0,3-3 20 0,-2 0-21 16,-1 0 1-16,-1 0-2 15,-3-3 0-15,-3 6 3 16,-2 3 1-16,0 0-2 16,0 5 1-16,3-5 0 15,-1 7 0-15,3-2 0 16,0-1 1-16,5-1 0 15,2 3 0-15,4 1-1 16,6-2 1-16,2 5 0 16,4-5 1-16,1-2 0 15,0 1 1-15,-3-1-1 16,-2-3 1-16,-2 0 0 16,-3-1 0-16,-3 1-1 15,-1 0 1-15,-1 5-2 16,-4-1 0-16,-8-1-2 15,-4 4 1-15,-3-7-3 16,1 4 0-16,-3-3-6 16,-5-1 0-16,0-6 0 0,0 0 0 15</inkml:trace>
        </inkml:traceGroup>
        <inkml:traceGroup>
          <inkml:annotationXML>
            <emma:emma xmlns:emma="http://www.w3.org/2003/04/emma" version="1.0">
              <emma:interpretation id="{5B81865D-5D95-40D5-B8D2-0D6483184EA6}" emma:medium="tactile" emma:mode="ink">
                <msink:context xmlns:msink="http://schemas.microsoft.com/ink/2010/main" type="inkWord" rotatedBoundingBox="17049,14930 18481,14828 18533,15565 17101,15667"/>
              </emma:interpretation>
              <emma:one-of disjunction-type="recognition" id="oneOf3">
                <emma:interpretation id="interp15" emma:lang="en-US" emma:confidence="0">
                  <emma:literal>coffee.</emma:literal>
                </emma:interpretation>
                <emma:interpretation id="interp16" emma:lang="en-US" emma:confidence="0">
                  <emma:literal>coffee!</emma:literal>
                </emma:interpretation>
                <emma:interpretation id="interp17" emma:lang="en-US" emma:confidence="0">
                  <emma:literal>coffee,</emma:literal>
                </emma:interpretation>
                <emma:interpretation id="interp18" emma:lang="en-US" emma:confidence="0">
                  <emma:literal>Coffee.</emma:literal>
                </emma:interpretation>
                <emma:interpretation id="interp19" emma:lang="en-US" emma:confidence="0">
                  <emma:literal>Coffee,</emma:literal>
                </emma:interpretation>
              </emma:one-of>
            </emma:emma>
          </inkml:annotationXML>
          <inkml:trace contextRef="#ctx0" brushRef="#br0" timeOffset="77348.5621">7537-54 10 0,'-3'-5'5'0,"1"-1"5"0,2 6-3 15,-3 2-5-15,1-4 0 16,0 2 0-16,-3 2 1 16,0-2-3-16,0-2 0 0,-2 2 2 15,-2 0 1-15,-3 6-1 16,0 5 1-16,0 6-1 16,0 2 1-16,0 4-1 15,0 5 1-15,3-5-1 16,2 7 0-16,2-7-1 15,2 0 1-15,3-4-1 16,5-2 0-16,0-8-1 16,4-3 1-16,6-2-2 15,4-8 0-15,0 2-4 16,2-5 1-16,-2 3-5 16,3 0 1-16</inkml:trace>
          <inkml:trace contextRef="#ctx0" brushRef="#br0" timeOffset="77889.2354">7710 20 6 0,'-2'6'3'0,"0"-14"5"0,2 8-4 0,0-5-1 16,-3 1 1-16,1 2 1 15,-1-2 1-15,1 2-8 16,0-3 1-16,-3 10 4 15,0-3 0-15,0 2-1 16,1 4 0-16,-3 1-1 16,-1 4 0-16,-1 1 0 15,-1 3 1-15,1 4-1 16,2-8 0-16,2 0-1 16,0-3 1-16,3-1-1 15,2-3 1-15,5-1-1 16,2-5 0-16,2 2 0 15,3-2 1-15,2-7-1 16,1 1 1-16,-1-5 0 16,0-1 1-16,-2 3 0 15,-2-1 0-15,-1-1 0 0,-4 5 0 16,-3-7 0-16,-2 7 1 16,-2-1-5-16,-3 1 1 15,-4 0-3-15,2-5 0 16,-1 5-5-16,4 4 0 15</inkml:trace>
          <inkml:trace contextRef="#ctx0" brushRef="#br0" timeOffset="78504.6718">7798 45 22 0,'-9'4'11'0,"38"-8"-12"15,-20 2 18-15,1-2-17 16,1-3 0-16,4 1 1 16,-1 0 0-16,0 1-1 15,1-3 0-15,-3 4-6 16,-1-9 1-16</inkml:trace>
          <inkml:trace contextRef="#ctx0" brushRef="#br0" timeOffset="78339.5544">7958-188 11 0,'-7'-15'5'0,"9"9"4"16,-2 0 1-16,3-3-10 16,-3-1 0-16,0-3 1 15,0 2 1-15,-3 3-2 16,1-1 0-16,-3 3 2 15,0 0 0-15,-2 4-1 16,-2 4 1-16,-3-2 0 16,-3 6 0-16,-1 0-1 15,-1 3 0-15,0-1 0 16,3-1 0-16,2 5-1 0,3 3 1 16,2 0-1-16,2 10 1 15,2-1-1-15,6-5 1 16,4 10-1-16,7-1 0 15,-2-3 0-15,2 3 1 16,1-3-1-16,-1 1 1 16,0-3-1-16,-2 2 0 15,-5-6-5-15,1-8 1 16,-4 0-3-16,-4-9 0 0</inkml:trace>
          <inkml:trace contextRef="#ctx0" brushRef="#br0" timeOffset="79120.1083">7982-29 24 0,'-7'-11'12'0,"21"-3"-13"0,-7 14 17 15,3-5-16-15,-1 1 1 16,3-2 0-16,0 1 1 16,2 1-6-16,1 0 0 0,4 4-2 15,-7-2 0-15</inkml:trace>
          <inkml:trace contextRef="#ctx0" brushRef="#br0" timeOffset="78908.9577">8218-296 19 0,'-5'-17'9'0,"5"-10"-8"0,0 18 11 15,0-1-12-15,0-3 0 16,-5 0 0-16,-2 3 1 0,0 1-1 16,-3 3 0-16,3 2 0 15,-2 4 1-15,-1 0-1 16,1 6 1-16,-3 5-1 15,0 3 1-15,0 1-1 16,0 6 1-16,-2 7-1 16,4-9 1-16,-2 6-1 15,7 5 0-15,1 0 1 16,1 4 0-16,3-7-1 16,0 3 1-16,3-1-1 15,-1-1 1-15,3-3 0 16,0-6 0-16,2 0-2 15,0-4 1-15,0-6-6 16,-2 3 0-16</inkml:trace>
          <inkml:trace contextRef="#ctx0" brushRef="#br0" timeOffset="79587.1608">8272-67 22 0,'7'-4'11'0,"13"-7"-13"0,-16 5 17 15,1-1-15-15,0-1 1 16,0-1 0-16,-1-3 0 15,1-1-1-15,-2 2 0 16,-1-1 1-16,-2 5 0 16,0 1-1-16,-2 0 1 15,2 6-1-15,-5 6 1 16,0 0-1-16,-5 9 0 16,-1 0 0-16,-4 2 0 15,6-4 0-15,-1-1 1 0,5 7-1 16,3-4 1-16,4-2-1 15,1 0 0-15,4-5 0 16,2-4 1-16,1 1-1 16,-3-5 0-16,3 0-4 15,-1-5 0-15,6 1-3 16,-1 0 1-16</inkml:trace>
          <inkml:trace contextRef="#ctx0" brushRef="#br0" timeOffset="80067.5746">8496-124 19 0,'10'0'9'0,"4"-13"-8"0,-9 9 13 16,0-3-13-16,-3 1 1 16,0-2 0-16,3-3 0 15,0 3-3-15,-3-1 1 16,-2 5 1-16,0 0 0 0,-2-3-1 15,-3 3 1-15,-2 4-1 16,0 0 1-16,-3 4-1 16,-2 7 0-16,-2 4 1 15,2 4 0-15,0 2 0 16,3-6 0-16,2 4 0 16,2-4 1-16,2 1-1 15,3-3 0-15,5-4 0 16,2-3 1-16,3-6-2 15,2-2 1-15,0-2-3 16,2 2 0-16,0-3-4 16,3 1 0-16,0-4-2 15,-3-5 0-15</inkml:trace>
          <inkml:trace contextRef="#ctx0" brushRef="#br0" timeOffset="80454.9537">8694-637 26 0,'-3'20'13'0,"3"3"-15"16,0-17 24-16,0 5-20 15,3 6 1-15,-3 8-1 16,0-2 1-16,2 7-4 15,1 2 0-15,-3 2 2 16,0-1 1-16,0-3-5 16,2 0 1-16,0-5-7 15,6-2 1-15</inkml:trace>
          <inkml:trace contextRef="#ctx0" brushRef="#br0" timeOffset="80832.3133">8765 96 19 0,'0'-13'9'0,"10"3"-8"0,-8-1 9 0,1 9-10 16,-1-5 1-16,0 1-1 15,3-2 1-15,0 6-2 16,2-5 1-16,0 3 1 16,-2 4 0-16,0 0 0 15,-1 0 0-15,-1 0 0 16,-3 0 0-16,0 0 1 15,0 0 0-15,0 0-2 16,0 0 1-16,-3 0-7 16,3-6 1-16,3 1-1 15,-1-1 0-15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19T16:09:29.350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1C3E5C4F-DD23-4F57-A970-DDA437D4AE95}" emma:medium="tactile" emma:mode="ink">
          <msink:context xmlns:msink="http://schemas.microsoft.com/ink/2010/main" type="inkDrawing" rotatedBoundingBox="4911,9322 23028,8664 23255,14912 5138,15570" shapeName="Other"/>
        </emma:interpretation>
      </emma:emma>
    </inkml:annotationXML>
    <inkml:trace contextRef="#ctx0" brushRef="#br0">-2 6814 6 0,'-11'0'3'0,"11"-19"-2"0,0 19 4 16,0-14-5-16,6 4 0 0,-6-4 1 16,5-1 0-16,-5-4-1 15,6 5 0-15,-1-5 1 16,11 0 0-16,-5-1-1 16,0 6 1-16,0 0-1 15,-1 4 1-15,1-4-1 16,0-5 1-16,0-5-1 15,-1 0 1-15,1 0 0 16,0 0 0-16,-6 0 0 16,6 0 0-16,-5-5 0 15,-1 0 1-15,0 5-1 16,1-9 0-16,-1-6 0 16,1 6 0-16,-6-1-1 0,0 1 1 15,0-1 0-15,0 5 0 16,0 1-1-16,0-1 1 15,5-5-1-15,-5 1 0 16,0-5 0-16,0-10 1 16,5 14-1-16,1 1 1 15,-1-1-1-15,1-4 0 16,-1-6 0-16,0 1 1 16,6 0-1-16,0 0 0 0,-6 5 0 15,1-1 0-15,-1 1 0 16,0-10 1-16,1 5-1 15,-1 0 0-15,6 14 0 16,-6 0 0-16,1 1 0 16,-1-1 1-16,6 0-1 15,0-4 0-15,-6 4 0 16,6-5 0-16,0 6 0 16,5-6 1-16,-5 0-1 15,-1 6 0-15,1 8 0 16,0-3 1-16,0 3-1 15,0-4 1-15,-1-4-1 16,1-1 1-16,0-5-1 16,5 10 0-16,-5-4 0 15,0 4 0-15,-6 0 0 16,6-5 1-16,-6 5-1 16,1 0 0-16,-6-10 0 15,0 1 1-15,5-5-1 0,0-6 0 16,1 16 0-16,-6-6 1 15,5 1-1-15,-5-6 0 16,0-4 0-16,0 0 0 16,6 0 0-16,-1 9 1 15,-5 1-1-15,0-1 0 16,0-9 0-16,5 5 0 16,1-5-1-16,-1 9 1 15,1 1 0-15,-1-1 0 0,-5 0 0 16,5 6 0-16,-5-1 0 15,0 0 0-15,0 0 0 16,0 1 1-16,0 4-1 16,0 0 0-16,0-15 0 15,6 11 0-15,-1 4 0 16,0 5 0-16,6-5 0 16,-5-5 0-16,-1 0 0 15,0 0 0-15,1-4 0 16,-1-1 0-16,1 1 0 15,-1-6 0-15,0 20 0 16,6-10 0-16,0-9-1 16,0-5 1-16,0 5 0 15,-1-1 0-15,1-4 0 16,0-5 0-16,0 5 0 16,-6-5 0-16,0-5 0 15,1 5 1-15,-1 5-1 0,1-5 0 16,-1 5 0-16,6 5 0 15,-6-5 0-15,1 0 0 16,-1 0 0-16,0-1 0 16,6 16 0-16,0-1 0 15,-6-14 0-15,6 4 0 16,0 1 0-16,0-10 0 16,-1 10 0-16,-4-5 1 15,-1 0-1-15,1-1 0 16,4-3 0-16,-4 3 0 0,5 1 0 15,-1 10 0-15,1-1-1 16,0 1 1-16,0-6 0 16,0 6 0-16,-1-1 0 15,1 1 0-15,0-1 0 16,0 1 1-16,5-1-1 16,-5 10 0-16,-1 5 0 15,1 0 0-15,0-5 0 16,0 9 1-16,-6-4-2 15,1 0 1-15,4 0 0 16,6-5 0-16,1 5 0 16,-1-5 0-16,-5 0 0 15,-1 0 0-15,1 0 0 16,0 0 0-16,0 5 0 16,0-5 0-16,-1 0 0 0,1 0 1 15,-6-5-1-15,1 0 0 31,5-4 0-31,-6 4 1 16,-5-5-1-16,0 11 0 16,0 8 0-16,0 1 0 15,5-5 0-15,-5-1 0 16,6 1 0-16,-6-5 1 16,5 5-2-16,1 0 1 15,-1 5 0-15,0-1 0 16,1 1 0-16,-1-5 0 0,1 4-1 15,-1 1 1-15,0 0 0 16,6-1 0-16,0 1 0 16,0-1 0-16,-1 1 0 15,1 0 0-15,-5 9 0 16,4-10 1-16,1 11-1 16,0-11 0-16,0 15-1 15,-6-5 1-15,1-4 0 16,4 4 0-16,-4-4 0 15,-1 4 0-15,1-5 0 16,-6 10 0-16,5-9 0 16,0-1 0-16,1 5 0 15,-1-4 0-15,-5 9 0 16,5-10 1-16,1 0-1 16,-6 10 0-16,0 0 0 15,5-4 0-15,1-6 0 16,-6 10 0-16,5-5-1 15,-5 5 1-15,0 0 0 0,5-5 0 16,-5 5 0-16,6-4 0 16,-1-1-1-16,-5 5 1 15,16 0 0-15,-10 5 0 16,-6-5 0-16,5 0 1 16,1 0-1-16,-1 0 0 15,0 4-1-15,1 1 1 0,-6-5 0 16,5 5 0-1,1 0 0-15,-1 4 0 0,0 1 0 16,1-5 0-16,-1 4 0 16,0-4 0-16,1 5 0 15,-1-1 0-15,1 1 0 16,-1-10 0-16,0 10 0 16,-5-10 0-16,6 4 0 15,-1 1 1-15,-5 5-1 16,0-1 0-16,6 1 0 15,-6-1 0-15,0 1 0 16,0 4 1-16,0 1-1 16,0-1 0-16,0 1 0 15,0-1 0-15,0 0 0 16,0 1 1-16,0-1-1 16,0 0 0-16,0 1 0 15,0-1 0-15,0 1 0 16,0-1 0-16,0 0 0 15,0 1 0-15,0-11 0 0,0 1 0 16,0 5 0 0,0 4 0-16,0-9 0 0,5 5 1 15,-5 4-1-15,5-4 0 16,-5 4-1-16,6 0 1 16,-1 1 0-16,1 4 0 15,-1-5 0-15,0 5 0 16,1 1 0-16,-1-1 0 15,1 0 0-15,4 0 0 0,-4-5 0 16,-1 6 0-16,0-1 0 16,1-5 1-16,-6 1-1 15,5 4 0-15,-5-5 0 16,6 5 0-16,-6-4 0 16,0 4 1-16,0-5-1 15,5 1 0-15,-5-1 0 16,5 0 0-16,-5 6-1 15,6-6 1-15,-6-5 0 16,5 11 0-16,1-6 0 16,-1-4 1-16,0-1-1 15,1-4 0-15,-1 0 0 16,1 0 0-16,-1-1 0 16,0 1 0-16,1 5-1 15,-1-1 1-15,1 6 0 16,-1-1 0-16,0 0 0 15,1 1 1-15,-1-1-1 16,1 1 0-16,-1-1 0 0,0 0 0 16,1 6 0-1,4-6 0-15,-4 0 0 0,-1 5 0 16,1-4 0-16,4-1 0 16,-4 1 0-16,-1-11 0 15,6 6 0-15,-6 0 0 16,6-6 0-16,0 1 0 15,-6 0 0-15,1 5 0 16,5-1 0-16,-1 1 1 16,1 4-1-16,0-4 0 0,0 9 0 15,-1 0 0-15,1-5 0 16,5 1 0-16,1 4 0 16,-7-5 0-16,1 1 0 15,0 4 0-15,5-5 0 16,-5-4 1-16,0 4-2 15,-1 1 1-15,1-1 0 16,0 0 0-16,0 1 0 16,-6-1 1-16,1-4-2 15,-1 4 1-15,6 5 0 16,-6 0 1-16,1 1-1 16,-1 3 0-16,0 1 0 15,1 0 0-15,-1 0 0 16,0-9 0-16,6 4 0 15,0 5 0-15,0 0 0 16,-6-5 0-16,6 0 0 16,-6 0 0-16,-5 1 0 0,0-6 1 15,0 0-1 1,0 1 0-16,0 4 0 0,0-5 0 16,0 1 0-16,0 4 0 15,0 0 0-15,6 0 0 16,-6-5 0-16,0 1 0 15,0-1 0-15,0 1 1 16,0-6-1-16,0 1 0 0,0 9 0 16,0 0 0-16,0 5 0 15,0-5 0-15,0 0 0 16,0 5 0-16,0-4 0 16,0 4 0-16,5-5 0 15,-5 5 0-15,6-5 0 16,-6 5 0-16,0 0 0 15,0 4 0-15,0 1 0 16,0 5 0-16,0-1 0 16,0-4 0-1,0 5 0 1,0-1 1-16,0 1-1 16,0-6 0-16,0 11 0 15,5-6 0-15,-5 1 0 16,5-1 1-16,-5-4-1 15,0 0 1-15,6-5-1 0,-6 0 1 16,0 9-1-16,0 1 1 16,0-10-1-16,0 5 1 15,0-1-1-15,5 1 0 16,1 10 0-16,-6-6 0 16,0-9 0-16,5 5 0 15,0 0 0-15,-5 9 0 16,0-5 0-16,0 6 0 15,0-1-1-15,0-14 1 16,0 5 0-16,0 4 1 16,0 1-1-16,6 0 0 0,-1 4-1 15,0 5 1-15,1-5 1 16,-1-9 0-16,1-5-1 16,-1 10 0-16,0-1 0 15,1 1 0-15,-1-1 0 16,-5 6 1-16,6-6-1 15,-6 1 0-15,0-1 0 16,0 1 0-16,0-1 0 16,0-4 1-16,0 0-1 15,-6 9 0-15,1-4 0 16,-1 4 0-16,1-9 0 16,5-10 0-16,0 5 0 15,0 0 0-15,0 0 0 16,-5 0 1-16,5 0-1 15,0 0 0-15,0 4 0 16,0 1 0-16,0 5-1 0,0-5 1 16,0-1 0-16,5-9 0 15,0 1 0-15,1-1 0 16,-1 5 0-16,1 0 0 16,-6 0 0-16,5 0 0 15,0 4 0-15,1 1 0 16,5 0 0-16,-6 0 0 15,6-1 0-15,-6-4 0 16,1 5-1-16,-1 0 1 16,0 0 0-16,1-5 0 15,-1 4 0-15,0 1 1 0,1-5-1 16,-6 0 0-16,0 0 0 16,0-5 1-16,0-4-1 15,0-6 1-15,0 6-1 16,0-6 0-16,5 1 0 15,-5-1 0-15,6 6-1 16,-1-1 1-16,0-4-1 16,-5 4 1-16,0 0 0 15,0 1 0-15,0-1 0 16,0 1 0-16,0 4 0 16,0 0 1-16,-5 0-1 15,5 5 0-15,-5 0 0 16,5-5 1-16,0-5-1 15,0 6 0-15,-6-1 0 16,6 5 0-16,0 0 0 0,0 0 0 16,0-5 0-16,6 0 0 15,-6 0 0-15,5 5 0 16,0 0-1-16,1-5 1 16,-1 5 0-16,1-5 1 15,-6 1-1-15,0-1 0 16,0 0-1-16,0 0 1 15,0-4 0-15,5-1 1 16,0 0-2-16,1 5 1 31,5 1 0-31,-1-6 0 0,1-4 0 16,0-6 0-16,0 1 0 16,-1-5 0-16,1-5 0 15,0 1 0-15,0-6 0 16,0 0 0-16,-1-4 0 15,1 0 0-15,0-10 0 16,0 0 0-16,0 0 0 16,-1 0 0-16,1 5 0 15,0-5 0-15,-6 0-1 16,6-5 1-16,0 5 0 16,0-5 1-16,5 5-2 15,-11 5 1-15,6 0 0 16,0-5 0-16,0 0 0 15,-6 0 1-15,6 0-2 16,-6 0 1-16,-5 0 0 16,5 0 1-16,6 0-2 15,0 0 1-15,-6 0 0 0,6 0 0 32,5-4 0-32,6-1 0 15,-6 0 0-15,0-4 1 16,1-6-1-16,4 15 0 15,-5-9 0-15,0 4 1 16,6-5-1-16,-11 1 0 16,0 4-1-16,-1-9 1 0,1-1 0 15,-5-4 0-15,4 10 0 16,-4-1 1-16,-1 1-1 16,0-6 0-16,1-4 0 15,-1 0 0-15,1 0 0 16,-1 0 0-16,0 9 0 15,1-4 0-15,-1 4 0 16,1 1 0-16,4-6 0 16,1 6 0-16,0 4 0 15,0 0 0-15,0 1 0 16,-1-6 0-16,1 1 0 16,0 4 0-16,0-10-1 15,-1 1 1-15,1 0 0 16,0-1 0-16,0 1 0 15,0 14 0-15,-1 0 0 16,1-5 0-16,5 1 0 16,-5-1 0-16,5 0 0 15,0 0 0-15,1 1 0 0,-1-1 0 16,0 0-1-16,0 0 1 16,0 5 0-16,0 5 0 15,-5 0 0-15,0 0 1 16,0 0-2-16,0 0 1 15,-1-5 0-15,-4-5 1 16,5 0-1-16,-6 0 0 16,6 1 0-16,0-6 0 15,-1 0 0-15,1-9 1 16,0-5-1-16,0 5 0 0,-6 0 0 16,6 5 0-16,0 9 0 15,5 5 0-15,0 0-1 16,0 5 1-16,0 0-1 15,0 0 1-15,-5-1 0 16,5-4 0-16,-5 5 0 16,5 0 0-16,1 0 0 15,-1 0 1-15,-5 0-1 16,-1-5 0-16,1 0 0 16,0 0 0-16,5 9 0 15,-5 6 0-15,5-10 0 16,-5-1 0-16,0-8 0 15,-1 4 0-15,1-5 0 16,0 0 0-16,0-4 0 16,-1 4 0-16,1 0 0 15,-5-4 0-15,-1-1 0 16,-5 1 1-16,0-1-1 0,0-9 0 16,0 5 0-16,0 4 0 15,5 0 0-15,-5 10 0 16,6 0-1-16,-1 1 1 15,1-1 0-15,-1 0 0 16,0 0 0-16,-5 0 0 16,0 0 0-16,0 0 1 15,6 5-1-15,-1-1 0 16,1 1-1-16,-1 0 1 0,0 5 0 16,6-5 0-16,0 4 0 15,0 6 0-15,0-1 0 16,-1 0 0-16,1 1 0 15,0-6 0-15,0-4 0 16,-1 0 0-16,1-5 0 16,-5 5 0-16,4 0 0 15,1-5 1-15,0 5-1 16,-6-1 0-16,1 1 0 16,-1 0 0-16,1 0 0 15,-1 0 0-15,0 0-1 16,1 4 1-16,-1 1 0 15,0 0 0-15,6-6 0 16,0 6 0-16,-6 0-1 16,6 4 1-16,-5-4 0 15,4 4 0-15,1 0 0 16,0-4 0-16,0 4 0 0,0-4 0 16,-1 5-1-16,1-6 1 15,0 6 0-15,0-1 0 16,-6 0 0-16,6 1 0 15,-6 9 0-15,6-15 0 16,0 11 0-16,0-1 0 16,-1 0 0-16,7-5 0 15,-7 6 0-15,1-1 0 16,5 0 0-16,-5 0 0 0,5 5-1 16,-5 0 1-16,5 0 0 15,-5 0 0-15,0 5 0 16,0 0 0-16,-1 4-1 15,1 1 0-15,0-10 1 16,0 10 0-16,-1 4 0 16,1-4 0-16,0-1 0 15,0 6 0-15,0-1 0 16,-1 0 0-16,1 1-1 16,0-1 0-16,0-4 0 15,-1-1 1-15,1 1-1 16,-5 4 0-16,-1 1 2 15,0-1 0-15,1 0-1 16,-1 1 1-16,-5-1 0 16,6 5 0-16,-6-4 0 15,5-1 0-15,-5 5-1 16,0 0 0-16,0 1-1 0,0-1 0 16,0 5 0-1,-5 0 1-15,5-5-1 0,0 0 1 16,0 0 0-16,0 5 0 15,0 0 1-15,0 0 0 16,0 5-1-16,0 0 0 16,0-1-1-16,0 6 0 15,0-1 0-15,0-4 1 16,0 0-1-16,0 0 1 16,0 4 0-16,0 1 1 0,5 4-1 15,-5 0 1-15,5 6-1 16,1-6 0-16,-1-5 0 15,-5 6 1-15,0-1-1 16,0 5 1-16,0-4-2 16,0-1 0-16,0-9 2 15,-5 4 0-15,5 1-1 16,0 4 0-16,-6 5-1 16,6-4 1-16,0 4 1 15,0-5 0-15,0 0-1 16,0 6 0-16,0 8 0 15,0 1 0-15,6 0-1 16,-6-1 0-16,0 6 1 16,0-5 1-16,0-1-1 15,0-4 0-15,0-5 0 16,0-9 0-16,0 4 0 16,0 1 1-16,0-1-1 0,0 0 0 15,5 1 0 1,1 4 0-16,-1 0 0 0,0-10 0 15,6 11 0-15,-5-1 0 16,4 0 0-16,1 5 0 16,0-5 0-16,0 5 0 15,-1-10 0-15,1 5 0 16,0-9 0-16,-6-1 1 16,1 1-1-16,-1-1 0 15,1-4 0-15,-1 5 0 0,0-10 0 16,6-5 1-16,-5 0-1 15,-1-5 0-15,0 1 0 16,1-1 0-16,-1 5 0 16,0 1 1-16,6-1-2 15,-5 0 1-15,4 0 0 16,-4 0 1-16,-1 5-2 16,1 5 1-16,-1-5 0 15,0-5 1-15,1 0-1 16,-1 0 0-16,1-4 0 15,-1-6 0-15,0 1 0 16,1 4 0-16,5 6 0 16,-1-1 0-16,1 0 0 15,0 5 0-15,0 5 0 16,-6-5 0-16,6 0 0 16,-6-5 0-16,1-5 0 15,-1 5 0-15,0-4 0 0,1-1 0 16,-1 5 0-16,1-9 0 15,4-1 0-15,-4 10 1 16,-1 1-1-16,1-6 0 16,-1-4 0-16,-5 4 0 15,5-9 0-15,1 4 1 16,-1 1-1-16,1 4 0 16,-1-4 0-16,0 0 0 15,1-6 0-15,4 6 0 0,-4-5 0 16,10-1 0-16,-5 1-1 15,5 0 1-15,0 5 0 16,-5-6 0-16,0 6 0 16,0-5 0-16,-1 0 0 15,-4 9 1-15,4-4-1 16,-4-6 0-16,5 6 0 16,-1 0 0-16,1-1 0 15,0-4 0-15,0 0 0 16,0 4 0-16,-1 1 0 15,-4-5 0-15,5 4 0 16,-6-4 1-16,0 5-1 16,6-6 0-16,0 6 0 15,-6-5 0-15,1 0 0 16,-1-1 0-16,-5 6 0 16,5-5 0-16,1 0 0 15,-1-1 1-15,1 6-2 0,-1 0 1 16,0-6 0-16,1 1 0 15,-1 5 0-15,1-6 0 16,-1 1 0-16,6 0 0 16,-6 0 0-16,1 0 1 15,-6-5-1-15,0 0 0 16,0 0 0-16,0 0 0 16,0 0 0-16,5-5 1 15,6 0-1-15,-6 0 0 16,6 0 0-16,-6 1 0 0,6-1 0 15,0 0 0-15,0 0-1 16,-1 1 1-16,1-1 0 16,0 0 0-16,0 5 0 15,5-5 0-15,0 0 0 16,0-4 0-16,0-1 0 16,6 1 0-16,0-6 0 15,-1 10 0-15,6-4 0 16,0-6 1-16,0-4-1 15,0-9 0-15,0-1 0 16,5-10 0-16,17 1 0 16,-1 5 1-16,-5-1-1 15,-5-4 0-15,0-5 0 16,-6 9 1-16,-5 0-1 16,0 6 1-16,-5-11-1 15,-1 11 1-15,1 4-1 0,-6 4 0 31,0-18 0-15,-5 0 1-16,0-1-1 0,0 1 0 16,-1 0 0-16,1-1 1 15,-5 15-1-15,4-9 0 16,-4-5 0-16,-1-1 1 16,6 1-1-16,-6 4 1 15,6-9-1-15,-6 0 0 16,1 0 0-16,-1 0 0 0,1 0 0 15,-1-5 0-15,0 5 0 16,1 9 0-16,5-14 0 16,-1-9 0-16,1-6 0 15,5 11 0-15,1-6 0 16,-1-9 0-16,5-10 0 16,-5 20 0-16,1-25 0 15,-1-4 0-15,0 14 0 16,-5-4 0-16,5-6 0 15,0 1 0-15,0 13 0 16,0-3 1-16,1-6-2 16,-1 10 1-16,5-15 0 15,-10 6 0-15,5 4 0 16,-5-5 0-16,0 10 0 16,0 0 0-16,-1-10 0 15,1 5 0-15,0 15 0 16,5-1 0-16,0-14 0 0,1 1 0 15,-12-6 0-15,0-5 0 16,-5 6 0 0,0 4 0-16,11 14 0 0,-6 6 0 15,1-1-1-15,-1 5 1 16,6-5 0-16,0 5 0 16,5 5-1-16,-5 0 1 15,10 5-1-15,-4 4 1 16,4-4-1-16,1-5 1 0,-1 4 0 15,1 1 0-15,-1 0 0 16,-4-1 0-16,-7 1 0 16,1 0 0-16,0-1 0 15,-6 6 0-15,6-1 0 16,-6-4 0-16,1 9 0 16,-1 0 0-16,1 5 0 15,-1 0 0-15,0 1 0 16,1 3 0-16,-1 1 0 15,1 0 0-15,-1 0 0 16,0-10 0-16,1 5 0 16,-1 0 0-16,1 0 0 15,-1-5 1-15,0 1-1 16,-5 4 1-16,6 0-1 16,-1 5 0-16,0 4-1 15,1 6 1-15,-1-1 0 16,1-14 0-16,-1 5-1 15,6 0 1-15,0 0 0 0,-1-5 0 16,1 4 0-16,0 1 0 16,0 5-1-1,0 0 1-15,-1-6 0 0,1 1 0 16,0 0 0-16,0 5 1 16,-6 4-2-16,6 0 1 15,-6 1 0-15,6-1 0 16,0 1 0-16,-6-1 0 15,1 5-1-15,4-4 1 0,-4-1 0 16,10 1 0-16,-11 4 0 16,6 0 0-16,0 0 0 15,-6 0 0 1,6 1 0-16,0-6 0 0,0 5 0 16,-1 0 0-16,1 1-1 15,0-1 1-15,0 0 0 16,0 0 0-16,-6 5 0 15,0-5 0-15,6 1 0 16,-5 4 0-16,4 0 0 16,1 0 0-16,5 4 0 15,0-4 0-15,1 5-1 16,-1 0 1-16,5 0 0 16,-4 0 0-16,-1-1 0 15,0 1 0-15,-5 0 0 16,5 0 0-16,-5 0 0 15,-1-5 0-15,1 4 0 16,0 6 0-16,-6-5 0 0,6 0 1 16,0-1-1-16,0 1 0 15,-6 5 0-15,0-5 0 16,1-1 0-16,-1 11 0 16,1-6 0-16,4 1 0 15,-4-1 0-15,5 1 0 16,-6 0 0-16,0-1 0 15,1 1 0-15,-1 9 0 16,6-9 0-16,-6-1 0 0,1 6 0 16,-6-1 0-1,5-5 0-15,1 6 0 0,-6-6 0 16,0-4 0-16,0 10 0 16,0-1 0-16,0-9 0 15,0 9 0-15,0-4 0 16,5-5 0-16,0-1 0 15,1 1 0-15,-6-5 0 16,5 5 0-16,0 0 0 16,1-1 0-16,-1 1 0 15,-5 0 0-15,0 5 0 16,6-1 0-16,-6 1 0 16,0-1 0-16,5 1 0 15,-5 0 0-15,5 4 0 16,-5 0 0-16,6 1 0 15,-6-1 0-15,0 5 0 16,0 0 0-16,0-4 0 16,0 4 0-16,5-5 0 0,-5 1 0 15,6-1 0-15,-1-9 0 16,0 4 0-16,1 15 0 16,-1-9 0-16,1 4 0 15,-1 0 0-15,-5-4 0 16,0 4 0-16,0-5 0 15,5 0 0-15,1 1 0 16,-1-6 0-16,1 1 1 16,-1 0-1-16,0-6 0 0,1 6 0 15,-1 0 0-15,0-1 0 16,1 1 0-16,-6-1 0 16,5 6 0-16,1-1-1 15,-1 0 1-15,0 1 0 16,1 4 0-16,-1 0 0 15,1 5 0-15,-1 0 0 16,0 0 0-16,1 5-1 16,-1 0 1-16,6-1 0 15,5-4 1-15,-5-5-1 16,-6 1 0-16,6-1 0 16,0 5 0-16,0 0 0 15,-1 0 0-15,1 0-1 16,0-5 1-16,0 0 0 15,0 5 1-15,-1-5-1 16,1 0 0-16,0 0 0 16,0 1 0-16,-1-6 0 0,7 5 1 15,-7-4-2-15,7 9 1 16,-1 4 0-16,5 1 1 16,6 0-2-16,0 0 1 15,-5-1 0-15,-1 1 1 16,1 0-1-16,-6-5 0 15,0 0 0-15,-5 4 0 16,5-4 0-16,-5 0 1 0,0 0-1 16,5-4 0-16,-5 3 0 15,0-3 0-15,5-1-1 16,0 10 1-16,-5-10 0 16,5-5 0-16,0 10 0 15,-11-5 0-15,6 0 0 16,-5 1 0-16,4 4 0 15,1 0 1-15,0-5-1 16,0 5 0-16,5 0 0 16,0 0 1-16,0 0-1 15,6 0 0-15,-6-5 0 16,6 0 0-16,-1 0 0 16,12 5 0-16,-7 0 0 15,1 5 0-15,0-1 0 16,0 1 0-16,0 10-1 15,0-11 1-15,0 6 0 16,0 4 0-16,11 1 0 16,-6 4 0-16,1-5 0 0,-1 5 0 15,0-9 0-15,1-6 0 16,4 6 0-16,1 0 0 16,-6 4 0-16,1-5 1 15,-12 1-1-15,1 0 0 16,0-1 0-16,-1 1 0 15,6-10 0-15,0-5 0 16,-5 5 0-16,5-5 0 16,5 5 0-16,-5 0 1 0,-6 5-1 15,1 4 0-15,0 1 0 16,-1-1 1-16,1 6-1 16,-1-11 0-16,1 6 0 15,-1-5 0-15,6 4 0 16,-5-4 0-16,-1 0 0 15,1 4 0-15,5-4 0 16,0-5 0-16,5-5-1 16,-5-5 1-16,-5-4 0 15,5 4 0-15,0 1 0 16,-6-1 1-16,1 1-1 16,-1-1 0-16,-4 0 0 15,-1 5 1-15,0 1-1 16,0 8 0-16,0-8 0 15,0-1 0-15,1 0 0 16,-7 5 1-16,1-5-1 16,-5 0 0-16,-1-4 0 15,0-6 0-15,1 10 0 0,-1-4 0 16,6 4 0-16,0 0 0 16,0 0 0-16,5-4 0 15,-6-1 0-15,1 5 0 16,5-4 0-16,1-1 0 15,-7 5 0-15,7-5 0 16,-1 6 0-16,0-1 0 16,0 0 0-16,-5 0 0 15,5 5 0-15,-5-10 0 0,5 6 0 16,0-1 0-16,0 0 0 16,-5 5 0-16,0-10 0 15,0 5 0-15,0 1-1 16,-1-6 1-16,1 0 0 15,0 1 0-15,0-1 0 16,-1 5 0-16,7-4 0 16,-7-6 0-16,1 1 0 15,5-5 1-15,-5 4-1 16,5-4 0-16,-5-10 0 16,0 15 0-16,0-5 0 15,5-5 0-15,0 0 0 16,-5 0 0-16,5 4 0 15,-5 1 0-15,0 5 0 16,-1-5 0-16,1 4 0 16,0-4 0-1,0 5 0-15,-1-6 0 16,-4 11 0-16,5-6 1 16,-6 6-1-16,6-1 0 15,0 0 0-15,-6 1 0 16,0 9 0-16,6-5 0 15,0 0 0-15,0-4 0 16,-1 4 0-16,1-5 0 16,0 5 0-16,0-4 0 15,0-6 0-15,5 6 0 16,-5-6 0-16,-6 1 0 0,0-5 0 16,6 4 0-16,5 1-1 15,-10-1 1-15,-1 6 0 16,0-1 0-16,1-4 0 15,-1 4 0-15,1 10 0 16,-6-10 0-16,0 6 0 16,5-6 1-16,0 0-1 15,1 1 0-15,-1-1 0 16,1-4 0-16,4-6 0 16,1 6 0-16,0 4 0 15,0-4 0-15,0 4 0 16,-1-4 0-16,1-5 0 15,0 9 0-15,0 0 0 16,-1-4 0-16,1-5 0 16,0 0 0-16,0-5 0 15,0 0 1-15,-1 0-1 16,1 0 0-16,0 0 0 0,0 0 0 16,-1 0 0-16,1 0 1 15,0-5-1-15,0-5 0 16,0 1 0-16,-1-1 0 15,1 0 0-15,0 1 1 16,-11 9-1-16,11-10 0 16,-11 10 0-16,5-4 0 15,1-6 0-15,-1 5 1 16,0 0-1-16,6 1 0 0,-6-6-1 16,1 5 1-1,-1-4 0-15,6-6 0 0,-6 6 0 16,1-6 0-16,-1 6 0 15,1-1 0-15,-1 1 0 16,0-1 0-16,6-4 0 16,-5-1 0-16,-1 1 0 15,0-1 1-15,6 6-2 16,0-6 1-16,0 11 0 16,-1-6 1-16,1-4-1 15,0-1 0-15,0-4 0 16,0 0 0-16,-1-5 0 15,1 0 1-15,0 0-1 16,0 0 0-16,5 0 0 16,0-5 0-16,0 5 0 15,0 0 0-15,-5 5 0 16,0 5 0-16,0 0 0 16,5-1 0-16,0-4 0 0,-5 0 0 15,0 0 0-15,10 0 0 16,-10-1-1-16,0 1 1 15,5-5 0-15,0 5 0 16,-5 5 0-16,0-6 0 16,0 1 0-16,-1 0 0 15,-4-5 0-15,-1 5 0 16,1-5 0-16,-1 10 1 16,-5-20-1-16,0 10 1 0,0 5-1 15,0-5 0 1,0 0 0-16,5-5 0 0,1 10-1 15,-1 0 1-15,0 5 0 16,1-1 0-16,5 1 0 16,-1-5 0-16,1 0-1 15,0-1 1-15,0 1 0 16,0-5 0-16,-1 0 0 16,7-5 0-16,-1 1 0 15,0-1 0-15,0 5 0 16,6 0 0-16,-6 5 0 15,0-5 1-15,6 0-1 16,-6 0 0-16,0-5 0 16,0 0 0-16,0 6 0 15,0-1 0-15,-5 0 0 16,0 0 0-16,0 4 0 0,0-3 0 16,-1 3 0-16,1-4 0 15,0 0 0-15,-6-4 0 16,6 4 0-16,0-5 1 15,0 0-2-15,-1 0 1 16,1 5 0-16,0 1 0 16,0 3 0-16,0 1 0 15,5-5-1-15,-6-5 1 16,7-4 0-16,-7-1 1 16,7 1-1-16,4-6 0 0,-5 16 0 15,1-1 0-15,4-5 0 16,-5 0 0-16,0-9 0 15,1 9 1-15,-1 0-1 16,0 0 0-16,-5-4 0 16,5-1 0-16,-5 1 0 15,5-1 0-15,-5-9 0 16,-1 5 0-16,1-5-1 16,-5 4 1-16,-1 11 0 15,0-6 0-15,1 10 0 16,-1 0 0-16,1 0 0 15,-1-5 0-15,6 1 0 16,-6 4 0-16,6-5 0 16,-6 5 0-16,6 0 0 15,0 0 0-15,-6 0 0 16,6 0 0-16,0 5-1 16,0-5 1-16,-1 14 0 0,1-4 0 15,-5-5 0-15,-1 0 0 16,0-1 0-16,6 1 0 15,-5-5 0-15,-1 5 1 16,0 5-1-16,6-1 0 16,-5 1 0-16,4-5 0 15,1 4 0-15,-6-4 0 16,6-5-1-16,-5 5 1 16,-1 0 0-16,0-5 0 0,1 5 0 15,-1-5 0-15,1 5 0 16,-1-5 0-16,0 0 0 15,6 0 0-15,0 0 0 16,0 0 0-16,0 5 0 16,-1 4 0-16,1-9 0 15,0 5 0-15,0-5 0 16,-1 0 1-16,1-4-1 16,0-1 0-16,0 0-1 15,0 0 1-15,-1 5 0 16,1 0 0-16,0 0 0 15,0 5 0-15,-1 5-1 16,1 4 1-16,0-9 0 16,0 5 0-16,0-1 0 15,-1-4 0-15,1 0 0 16,5 0 0-16,1-5 0 16,-1 5 0-16,0-5 0 15,0 5 1-15,-5-1-2 16,5-4 1-16,0 5 0 0,0 0 1 15,-5 5-1-15,0-1 0 16,0-4-1-16,-1 0 1 16,7 0 0-16,-1 4 0 15,-5-8 0-15,-1-1 0 16,1 0 0-16,0 0 0 16,0-5 0-16,0 10 0 0,-1-5 0 15,-4 5 0 1,-1-1 0-16,-5 1 1 0,0-5-1 15,0 5 0-15,0 0-1 16,5 5 1-16,1-1 0 16,-1 1 0-16,1-5-1 15,-1 4 1-15,0 1 0 16,1 0 0-16,-1-1 0 16,1 1 0-16,-1-1 0 15,0 1 0-15,1 0 0 16,5 4 0-16,-1 0-1 15,1 6 1-15,0-6 0 16,0 5 0-16,-1-4 0 16,1-6 0-16,0 6 0 15,0-1 0-15,-6 5 0 16,1 1 0-16,4-1-1 16,-4 5 1-16,5-5 0 15,-1 5 0-15,1-5-1 16,5 5 1-16,0 0 0 15,1 5 0-15,-1 0-1 0,0 0 1 16,0 4 0-16,0-4 0 16,1 5 0-16,-1-10 0 15,0 0 0-15,0 0 0 16,0 4 0-16,-5 1 0 16,0 0 0-16,-6 0 0 15,6 4 0-15,-6 1 0 0,1 4 0 16,-1 5 0-16,1 1 0 15,-1-1 0-15,-5 0 0 16,5 5 0-16,1 0 0 16,-6 5 0-16,0-10 0 15,0 0 0-15,5 10 0 16,1 9 0-16,-6-4 0 16,10-1 0-16,-4 1 0 15,-6-1 0-15,5 6 0 16,0-6 0-16,1 1 0 15,5-1 0-15,-6-4 0 16,0 9 0-16,-5-9 0 16,0 5 0-16,6-6 0 15,-6 1 0-15,0-15 0 16,0 1 0-16,0 4 0 16,5 0 0-16,1 5 0 15,-1 5 0-15,0 4 0 16,6 6 0-16,0-6-1 15,0-4 1-15,0 9 0 0,5 1 0 16,-6 4 0-16,1 5 0 16,0 5 0-16,-6-10 1 15,6 0-1-15,-5-5 0 16,-6 1 0-16,0-1 0 16,0 5 0-16,0 5 1 15,0-10-1-15,0-9 0 16,5 5 0-16,-5 4 0 0,5 0 0 15,-5-9 0-15,0 14-1 16,6 5 1-16,-1-14 0 16,-5-1 1-16,0 10-1 15,6 0 0-15,-6-4 0 16,5 4 0-16,0-5 0 16,6 5 1-16,-11-4-1 15,6-6 0-15,-1 6 0 16,-5-11 0-16,5 15 0 15,-5 5 0-15,0-9 0 16,0-1 0-16,0 5 0 16,6 0 0-16,-6 5 0 15,-6-5 0-15,12 1 0 16,-1-1 0-16,-5-5 0 16,5-4 0-1,6 13 0 1,0-3 0-16,-6-1 0 15,1-5 0-15,-1 0 0 0,1-4 1 16,-1-1-1-16,0 1 0 16,-5 4 0-16,6-4 0 15,-1 4 0-15,1 1 0 16,-6-6 0-16,5-4 0 16,0 4 0-16,-5 6 0 15,0-1 0-15,0 5 0 16,0 5 0-16,0-9 0 0,0-1 0 15,6 5 0-15,-1 5 0 16,-5-5 1-16,6 0-1 16,-6 5 0-1,5-10 0-15,-5 6 0 0,0-6 0 16,5 10 0-16,-5 0 0 16,0-5 0-16,6 0 0 15,-6-14 1-15,0 0-1 16,0-5 0-16,0-1 0 15,0 1 1-15,0 0-1 16,0 5 0-16,5 0 0 16,0 0 0-16,1-1 0 15,-1 6 0-15,1-5 0 16,-1-5 0-16,6-5 0 16,-6-5 0-16,6 1 0 15,0 4 0-15,-6 5 0 16,6 4 0-16,0-4-1 15,5 5 1-15,0 0 0 16,6-5 0-16,-6 0-1 0,0 5 1 16,0-5 0-16,0 0 1 15,1 0-1-15,-1-1 0 16,0 1 0-16,-5-4 1 16,-1-1-1-16,1-5 0 15,5 1 0-15,-5 4 0 16,0-5 0-16,0 0 0 15,0 1 0-15,5 4 0 0,0-5 0 16,0 1 0-16,-5-1 0 16,0-4 0-16,-1-1 0 15,1-4 1-15,0 5-1 16,0-1 0-16,0 1 0 16,-6-1 1-16,0 1-1 15,6 0 0-15,0-1 0 16,0-4 0-16,-1 5 0 15,1-1 0-15,-5-4 0 16,4 5 0-16,1-6 0 16,0 1 0-16,0 0 0 15,0 0 1-15,5-5-1 16,0 0 0-16,0 0 0 16,0 0 1-16,0-5-1 15,6 0 0-15,-6-4 0 16,0-1 0-16,1 0 0 15,-7 1 0-15,1-6 0 0,-6 6 0 16,6 4 0-16,0-5 1 16,0-4-1-16,0-5 0 15,-1 0 0-15,1-5 1 16,0 9-1-16,0-9 0 16,0 0 0-16,-1 5 1 15,1-5-1-15,0 0 0 16,-6 0 0-16,1 0 0 15,-1-4 0-15,0 4 0 16,1 0 0-16,-1-5 1 0,6 5-1 16,0-9 0-16,0 4 0 15,5 5 0-15,0-5 0 16,0-9 1-16,0-10-1 16,0-5 0-16,1 10 0 15,-1-15 0-15,5 1 0 16,-4-1 0-16,-1 1 0 15,5 4 0-15,-5 0-1 16,1-4 1-16,-1-1 0 16,0-9 0-16,0 19 0 15,6 0 0-15,-1-9 0 16,1-5 0-16,-1-1 0 16,12-4 0-16,-1-9 0 15,-5-6 0-15,0-14 0 16,5-4 0-16,-5-11-1 15,0-8 1-15,0 13-1 16,-5 6 1-16,-6-1 0 0,-5 10 0 16,0-5-1-16,-1 10 1 15,1 9 0-15,5 10 0 16,0-5-1-16,6-5 1 16,0-4-1-16,5 9 1 15,5-5 0-15,0 1 0 16,1-6 0-16,-1-9 0 15,6 0 0-15,5 10 0 16,-5-1 0-16,-1 5 0 0,-4 1 0 16,4-6 0-16,12 20 0 15,-6 0 1-15,0-1-1 16,0 1 1-16,0 0-1 16,-5 4 0-16,-5-4 0 15,-12 4 1-15,-5-4-1 16,0 0 0-16,1 4 0 15,-1 1 0-15,0-1 0 16,0-4 1-16,6 0-2 16,-1 14 1-16,1 5 0 15,5-5 0-15,-6 0 0 16,6 5 0-16,-5 4 0 16,5-4 0-16,-6 5 0 15,1 0 0-15,0-1 0 16,-6 10 0-16,0-4-1 15,-5 4 1-15,-1 0 0 16,1 5 0-16,0 5 0 16,0-5 1-16,0 5-2 0,-6-5 1 15,6 5 0-15,-6 0 1 16,1 0-1-16,-6-1 0 16,0 6 0-16,0 5 0 15,0-1 0-15,0 0 1 16,0 10-1-16,0-4 0 15,0 4 0-15,0 0 0 16,0 0 0-16,0 0 0 16,0 0-1-16,0 0 1 0,0 0 0 15,0 0 0-15,0 0 0 16,0 0 0-16,0 0 0 16,0-5 0-16,0 5 0 15,0-5 0-15,0 0 0 16,0 0 0-16,0 5 0 15,0-4 0-15,0 4 0 16,-6-5 0-16,6 5 0 16,-5-5 0-16,5 0 0 15,-6 0 0-15,6 5 0 16,0 0 0-16,0 0-1 16,0 0 1-16,11 0-5 15,0 0 0-15,11-4-6 16,-17-6 0-16,-10-4-1 15,-6-5 1-15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EB81-9CE4-4F4C-9B82-FF3F4596160D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6161C-DF12-49E9-88D9-492E1312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9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54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4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91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 – be sure to include the line “Probe</a:t>
            </a:r>
            <a:r>
              <a:rPr lang="en-US" baseline="0" dirty="0"/>
              <a:t> deeply into what caught your attention – it’s ideal if you can make your partner cry!”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9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2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86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4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0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99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05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9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71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7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3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5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4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8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39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161C-DF12-49E9-88D9-492E131210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image" Target="../media/image5.emf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5" Type="http://schemas.openxmlformats.org/officeDocument/2006/relationships/image" Target="../media/image9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emf"/><Relationship Id="rId1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623734"/>
            <a:ext cx="3495239" cy="1646302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Berlin Sans FB" panose="020E0602020502020306" pitchFamily="34" charset="0"/>
              </a:rPr>
              <a:t>VIRTUAL CRASH COURSE</a:t>
            </a:r>
            <a:br>
              <a:rPr lang="en-US" sz="6000" dirty="0">
                <a:solidFill>
                  <a:schemeClr val="accent2">
                    <a:lumMod val="50000"/>
                  </a:schemeClr>
                </a:solidFill>
                <a:latin typeface="Berlin Sans FB" panose="020E0602020502020306" pitchFamily="34" charset="0"/>
              </a:rPr>
            </a:b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Berlin Sans FB" panose="020E0602020502020306" pitchFamily="34" charset="0"/>
              </a:rPr>
              <a:t>IN DESIGN THINKING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885"/>
            <a:ext cx="4095750" cy="82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1EC7-B3E4-484D-AE5E-4498B71C1F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34" y="4446885"/>
            <a:ext cx="2061882" cy="1062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998B0B-2E1D-6444-B5F8-8AD101622F1E}"/>
              </a:ext>
            </a:extLst>
          </p:cNvPr>
          <p:cNvSpPr txBox="1"/>
          <p:nvPr/>
        </p:nvSpPr>
        <p:spPr>
          <a:xfrm>
            <a:off x="5866082" y="1362635"/>
            <a:ext cx="2854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 15,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08DE3-2FB8-AD41-B957-7C1DA4AFD908}"/>
              </a:ext>
            </a:extLst>
          </p:cNvPr>
          <p:cNvSpPr txBox="1"/>
          <p:nvPr/>
        </p:nvSpPr>
        <p:spPr>
          <a:xfrm>
            <a:off x="5265446" y="3208235"/>
            <a:ext cx="4009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 &amp; Caitlin </a:t>
            </a:r>
          </a:p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McQuinn</a:t>
            </a:r>
          </a:p>
        </p:txBody>
      </p:sp>
    </p:spTree>
    <p:extLst>
      <p:ext uri="{BB962C8B-B14F-4D97-AF65-F5344CB8AC3E}">
        <p14:creationId xmlns:p14="http://schemas.microsoft.com/office/powerpoint/2010/main" val="172997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Empathy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27000"/>
            <a:ext cx="10383819" cy="66950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Left Arrow 8"/>
          <p:cNvSpPr/>
          <p:nvPr/>
        </p:nvSpPr>
        <p:spPr>
          <a:xfrm>
            <a:off x="2657856" y="1345184"/>
            <a:ext cx="2511552" cy="5852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4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A INTERVIEWS B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6761717" y="251694"/>
            <a:ext cx="2250127" cy="2036611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EMPATHIZE</a:t>
            </a:r>
          </a:p>
        </p:txBody>
      </p:sp>
      <p:pic>
        <p:nvPicPr>
          <p:cNvPr id="4" name="Four Minutes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96" y="2863519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170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B INTERVIEWS A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6761717" y="251694"/>
            <a:ext cx="2250127" cy="2036611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EMPATHIZE</a:t>
            </a:r>
          </a:p>
        </p:txBody>
      </p:sp>
      <p:pic>
        <p:nvPicPr>
          <p:cNvPr id="4" name="Four Minutes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96" y="2863519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31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Empathy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27000"/>
            <a:ext cx="10383819" cy="66950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Left Arrow 8"/>
          <p:cNvSpPr/>
          <p:nvPr/>
        </p:nvSpPr>
        <p:spPr>
          <a:xfrm>
            <a:off x="7851648" y="1345184"/>
            <a:ext cx="2511552" cy="5852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3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A INTERVIEWS B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6761717" y="251694"/>
            <a:ext cx="2250127" cy="2036611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EMPATHIZE</a:t>
            </a:r>
          </a:p>
        </p:txBody>
      </p:sp>
      <p:pic>
        <p:nvPicPr>
          <p:cNvPr id="6" name="Three Minutes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000" y="2629408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76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B INTERVIEWS A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6761717" y="251694"/>
            <a:ext cx="2250127" cy="2036611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EMPATHIZE</a:t>
            </a:r>
          </a:p>
        </p:txBody>
      </p:sp>
      <p:pic>
        <p:nvPicPr>
          <p:cNvPr id="6" name="Three Minutes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000" y="2629408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966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75"/>
          <a:stretch/>
        </p:blipFill>
        <p:spPr>
          <a:xfrm>
            <a:off x="677334" y="80264"/>
            <a:ext cx="10454175" cy="665073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274628" y="1002792"/>
            <a:ext cx="1402080" cy="53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9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CAPTURE FINDINGS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334741" y="251695"/>
            <a:ext cx="2250127" cy="2036611"/>
          </a:xfrm>
          <a:prstGeom prst="hexago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DEFINE</a:t>
            </a:r>
          </a:p>
        </p:txBody>
      </p:sp>
      <p:pic>
        <p:nvPicPr>
          <p:cNvPr id="7" name="Three Minutes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080" y="2927101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176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75"/>
          <a:stretch/>
        </p:blipFill>
        <p:spPr>
          <a:xfrm>
            <a:off x="677334" y="80264"/>
            <a:ext cx="10454175" cy="66507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Left Arrow 5"/>
          <p:cNvSpPr/>
          <p:nvPr/>
        </p:nvSpPr>
        <p:spPr>
          <a:xfrm>
            <a:off x="9463656" y="1002792"/>
            <a:ext cx="1402080" cy="53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38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TAKE A STAND WITH</a:t>
            </a:r>
            <a:br>
              <a:rPr lang="en-US" sz="6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A POINT OF VIEW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334741" y="251695"/>
            <a:ext cx="2250127" cy="2036611"/>
          </a:xfrm>
          <a:prstGeom prst="hexago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DEFINE</a:t>
            </a:r>
          </a:p>
        </p:txBody>
      </p:sp>
      <p:pic>
        <p:nvPicPr>
          <p:cNvPr id="4" name="Three Minutes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192" y="2863519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51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3966" cy="62670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629" y="4890445"/>
            <a:ext cx="82132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DESIGN </a:t>
            </a:r>
            <a:r>
              <a:rPr lang="en-US" sz="8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THINKING</a:t>
            </a:r>
            <a:endParaRPr lang="en-US" sz="8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30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9463656" y="1002792"/>
            <a:ext cx="1402080" cy="53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91353"/>
            <a:ext cx="10327767" cy="66561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Left Arrow 6"/>
          <p:cNvSpPr/>
          <p:nvPr/>
        </p:nvSpPr>
        <p:spPr>
          <a:xfrm>
            <a:off x="9381819" y="880872"/>
            <a:ext cx="1402080" cy="53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6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5 RADICAL WAYS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334741" y="251695"/>
            <a:ext cx="2250127" cy="203661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IDEATE</a:t>
            </a:r>
          </a:p>
        </p:txBody>
      </p:sp>
      <p:pic>
        <p:nvPicPr>
          <p:cNvPr id="6" name="Four Minutes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04" y="2952560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00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9463656" y="1002792"/>
            <a:ext cx="1402080" cy="53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91353"/>
            <a:ext cx="10327767" cy="66561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Left Arrow 6"/>
          <p:cNvSpPr/>
          <p:nvPr/>
        </p:nvSpPr>
        <p:spPr>
          <a:xfrm>
            <a:off x="9150171" y="4733544"/>
            <a:ext cx="1402080" cy="53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A SHARES WITH B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151861" y="251694"/>
            <a:ext cx="2250127" cy="203661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IDEATE</a:t>
            </a:r>
          </a:p>
        </p:txBody>
      </p:sp>
      <p:pic>
        <p:nvPicPr>
          <p:cNvPr id="6" name="Four Minutes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616" y="2863519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83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B SHARES WITH A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151861" y="251694"/>
            <a:ext cx="2250127" cy="203661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IDEATE</a:t>
            </a:r>
          </a:p>
        </p:txBody>
      </p:sp>
      <p:pic>
        <p:nvPicPr>
          <p:cNvPr id="6" name="Four Minutes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616" y="2863519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78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4" y="287992"/>
            <a:ext cx="9978474" cy="633346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3900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GENERATE A NEW</a:t>
            </a:r>
            <a:br>
              <a:rPr lang="en-US" sz="6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SOLUTION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151861" y="251694"/>
            <a:ext cx="2250127" cy="203661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IDEATE</a:t>
            </a:r>
          </a:p>
        </p:txBody>
      </p:sp>
      <p:pic>
        <p:nvPicPr>
          <p:cNvPr id="4" name="Three Minutes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192" y="2964752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692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" y="172333"/>
            <a:ext cx="10122789" cy="651840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Left Arrow 5"/>
          <p:cNvSpPr/>
          <p:nvPr/>
        </p:nvSpPr>
        <p:spPr>
          <a:xfrm rot="20482788">
            <a:off x="3852672" y="440540"/>
            <a:ext cx="1793938" cy="6949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9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34" y="805353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BUILD YOUR SOLUTION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8090507" y="361202"/>
            <a:ext cx="2366988" cy="2073627"/>
          </a:xfrm>
          <a:prstGeom prst="hexagon">
            <a:avLst/>
          </a:prstGeom>
          <a:solidFill>
            <a:srgbClr val="EB5E29"/>
          </a:solidFill>
          <a:ln>
            <a:solidFill>
              <a:srgbClr val="EB5E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PROTOTYPE</a:t>
            </a:r>
          </a:p>
        </p:txBody>
      </p:sp>
      <p:pic>
        <p:nvPicPr>
          <p:cNvPr id="7" name="Ten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334" y="3123248"/>
            <a:ext cx="9875837" cy="19510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3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" y="172333"/>
            <a:ext cx="10122789" cy="651840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Left Arrow 5"/>
          <p:cNvSpPr/>
          <p:nvPr/>
        </p:nvSpPr>
        <p:spPr>
          <a:xfrm rot="12359124">
            <a:off x="3230880" y="357872"/>
            <a:ext cx="1793938" cy="6949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3966" cy="62670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7000" y="353848"/>
            <a:ext cx="3153104" cy="3153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2309" y="4890445"/>
            <a:ext cx="60738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EMPATHIZE</a:t>
            </a:r>
          </a:p>
        </p:txBody>
      </p:sp>
    </p:spTree>
    <p:extLst>
      <p:ext uri="{BB962C8B-B14F-4D97-AF65-F5344CB8AC3E}">
        <p14:creationId xmlns:p14="http://schemas.microsoft.com/office/powerpoint/2010/main" val="33742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A SHARES WITH B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151861" y="251694"/>
            <a:ext cx="2250127" cy="2036611"/>
          </a:xfrm>
          <a:prstGeom prst="hexagon">
            <a:avLst/>
          </a:prstGeom>
          <a:solidFill>
            <a:srgbClr val="95280B"/>
          </a:solidFill>
          <a:ln>
            <a:solidFill>
              <a:srgbClr val="9528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TEST</a:t>
            </a:r>
          </a:p>
        </p:txBody>
      </p:sp>
      <p:pic>
        <p:nvPicPr>
          <p:cNvPr id="4" name="Four Minutes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28" y="3111056"/>
            <a:ext cx="9875837" cy="1951037"/>
          </a:xfrm>
          <a:prstGeom prst="rect">
            <a:avLst/>
          </a:prstGeom>
          <a:ln>
            <a:solidFill>
              <a:srgbClr val="95280B"/>
            </a:solidFill>
          </a:ln>
        </p:spPr>
      </p:pic>
    </p:spTree>
    <p:extLst>
      <p:ext uri="{BB962C8B-B14F-4D97-AF65-F5344CB8AC3E}">
        <p14:creationId xmlns:p14="http://schemas.microsoft.com/office/powerpoint/2010/main" val="1602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47676"/>
            <a:ext cx="4095750" cy="828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50000"/>
                  </a:schemeClr>
                </a:solidFill>
              </a:rPr>
              <a:t>B SHARES WITH A</a:t>
            </a:r>
          </a:p>
        </p:txBody>
      </p:sp>
      <p:sp>
        <p:nvSpPr>
          <p:cNvPr id="2" name="Hexagon 1"/>
          <p:cNvSpPr/>
          <p:nvPr/>
        </p:nvSpPr>
        <p:spPr>
          <a:xfrm rot="1288067">
            <a:off x="7151861" y="251694"/>
            <a:ext cx="2250127" cy="2036611"/>
          </a:xfrm>
          <a:prstGeom prst="hexagon">
            <a:avLst/>
          </a:prstGeom>
          <a:solidFill>
            <a:srgbClr val="95280B"/>
          </a:solidFill>
          <a:ln>
            <a:solidFill>
              <a:srgbClr val="9528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TEST</a:t>
            </a:r>
          </a:p>
        </p:txBody>
      </p:sp>
      <p:pic>
        <p:nvPicPr>
          <p:cNvPr id="4" name="Four Minutes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28" y="3111056"/>
            <a:ext cx="9875837" cy="1951037"/>
          </a:xfrm>
          <a:prstGeom prst="rect">
            <a:avLst/>
          </a:prstGeom>
          <a:ln>
            <a:solidFill>
              <a:srgbClr val="95280B"/>
            </a:solidFill>
          </a:ln>
        </p:spPr>
      </p:pic>
    </p:spTree>
    <p:extLst>
      <p:ext uri="{BB962C8B-B14F-4D97-AF65-F5344CB8AC3E}">
        <p14:creationId xmlns:p14="http://schemas.microsoft.com/office/powerpoint/2010/main" val="12827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EF3F6D-E9DD-FC4B-AB82-2B66D6DE68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53" y="797461"/>
            <a:ext cx="5012168" cy="2582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067A9-0081-9347-BDAE-1FC614BF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714177" y="3454296"/>
            <a:ext cx="8528942" cy="17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3966" cy="62670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35678" y="1544282"/>
            <a:ext cx="3153104" cy="3153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23298" y="4890445"/>
            <a:ext cx="40318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DEFINE</a:t>
            </a:r>
            <a:endParaRPr lang="en-US" sz="96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2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3966" cy="62670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38431" y="353848"/>
            <a:ext cx="3153104" cy="3153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8314" y="4890445"/>
            <a:ext cx="39218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IDEATE</a:t>
            </a:r>
            <a:endParaRPr lang="en-US" sz="96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0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3966" cy="62670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62246" y="1556971"/>
            <a:ext cx="3153104" cy="3153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0730" y="4890445"/>
            <a:ext cx="66570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PROTOTYPE</a:t>
            </a:r>
            <a:endParaRPr lang="en-US" sz="96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3966" cy="62670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845689" y="2770915"/>
            <a:ext cx="3153104" cy="3153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06795" y="4890445"/>
            <a:ext cx="28648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TEST</a:t>
            </a:r>
            <a:endParaRPr lang="en-US" sz="96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3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accent2">
                    <a:lumMod val="50000"/>
                  </a:schemeClr>
                </a:solidFill>
              </a:rPr>
              <a:t>Chart your School Day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85" y="1806695"/>
            <a:ext cx="7447565" cy="478984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/>
              <p14:cNvContentPartPr/>
              <p14:nvPr/>
            </p14:nvContentPartPr>
            <p14:xfrm>
              <a:off x="1929291" y="3261870"/>
              <a:ext cx="10080" cy="4218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4611" y="3257652"/>
                <a:ext cx="19080" cy="13006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/>
          <p:cNvGrpSpPr/>
          <p:nvPr/>
        </p:nvGrpSpPr>
        <p:grpSpPr>
          <a:xfrm>
            <a:off x="1854659" y="2907630"/>
            <a:ext cx="6430320" cy="2868840"/>
            <a:chOff x="1854659" y="2907630"/>
            <a:chExt cx="6430320" cy="286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/>
                <p14:cNvContentPartPr/>
                <p14:nvPr/>
              </p14:nvContentPartPr>
              <p14:xfrm>
                <a:off x="2435091" y="2907630"/>
                <a:ext cx="2471559" cy="881178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25730" y="2901511"/>
                  <a:ext cx="2487400" cy="8930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6" name="Ink 55"/>
                <p14:cNvContentPartPr/>
                <p14:nvPr/>
              </p14:nvContentPartPr>
              <p14:xfrm>
                <a:off x="6047130" y="5262210"/>
                <a:ext cx="307440" cy="171180"/>
              </p14:xfrm>
            </p:contentPart>
          </mc:Choice>
          <mc:Fallback xmlns="">
            <p:pic>
              <p:nvPicPr>
                <p:cNvPr id="56" name="Ink 5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41730" y="5252141"/>
                  <a:ext cx="320760" cy="1888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7" name="Ink 76"/>
                <p14:cNvContentPartPr/>
                <p14:nvPr/>
              </p14:nvContentPartPr>
              <p14:xfrm>
                <a:off x="6781011" y="2935530"/>
                <a:ext cx="1022199" cy="326598"/>
              </p14:xfrm>
            </p:contentPart>
          </mc:Choice>
          <mc:Fallback xmlns="">
            <p:pic>
              <p:nvPicPr>
                <p:cNvPr id="77" name="Ink 76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74170" y="2930854"/>
                  <a:ext cx="1036961" cy="3399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6" name="Ink 95"/>
                <p14:cNvContentPartPr/>
                <p14:nvPr/>
              </p14:nvContentPartPr>
              <p14:xfrm>
                <a:off x="3469890" y="5340690"/>
                <a:ext cx="3200400" cy="435780"/>
              </p14:xfrm>
            </p:contentPart>
          </mc:Choice>
          <mc:Fallback xmlns="">
            <p:pic>
              <p:nvPicPr>
                <p:cNvPr id="96" name="Ink 9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62330" y="5334573"/>
                  <a:ext cx="3215520" cy="449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" name="Ink 3"/>
                <p14:cNvContentPartPr/>
                <p14:nvPr/>
              </p14:nvContentPartPr>
              <p14:xfrm>
                <a:off x="1854659" y="3152269"/>
                <a:ext cx="6430320" cy="2453040"/>
              </p14:xfrm>
            </p:contentPart>
          </mc:Choice>
          <mc:Fallback xmlns="">
            <p:pic>
              <p:nvPicPr>
                <p:cNvPr id="4" name="Ink 3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49619" y="3145069"/>
                  <a:ext cx="6444360" cy="246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755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accent2">
                    <a:lumMod val="50000"/>
                  </a:schemeClr>
                </a:solidFill>
              </a:rPr>
              <a:t>Chart your School Day</a:t>
            </a:r>
          </a:p>
        </p:txBody>
      </p:sp>
      <p:pic>
        <p:nvPicPr>
          <p:cNvPr id="3" name="One Minute.mp4">
            <a:hlinkClick r:id="" action="ppaction://media"/>
            <a:extLst>
              <a:ext uri="{FF2B5EF4-FFF2-40B4-BE49-F238E27FC236}">
                <a16:creationId xmlns:a16="http://schemas.microsoft.com/office/drawing/2014/main" id="{A708B238-4C51-184D-9B43-F6691E465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99" y="2897161"/>
            <a:ext cx="9296011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ash Course in Design Thinking.potx" id="{D51E620E-DD35-4070-8F7C-87405D40F722}" vid="{0F208120-9B71-4EC4-8044-2643094433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</TotalTime>
  <Words>154</Words>
  <Application>Microsoft Macintosh PowerPoint</Application>
  <PresentationFormat>Widescreen</PresentationFormat>
  <Paragraphs>85</Paragraphs>
  <Slides>32</Slides>
  <Notes>23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Berlin Sans FB</vt:lpstr>
      <vt:lpstr>Calibri</vt:lpstr>
      <vt:lpstr>Trebuchet MS</vt:lpstr>
      <vt:lpstr>Wingdings 3</vt:lpstr>
      <vt:lpstr>Facet</vt:lpstr>
      <vt:lpstr>VIRTUAL CRASH COURSE IN DESIGN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Chart your School Day</vt:lpstr>
      <vt:lpstr>Chart your School Day</vt:lpstr>
      <vt:lpstr>Empathy</vt:lpstr>
      <vt:lpstr>A INTERVIEWS B</vt:lpstr>
      <vt:lpstr>B INTERVIEWS A</vt:lpstr>
      <vt:lpstr>Empathy</vt:lpstr>
      <vt:lpstr>A INTERVIEWS B</vt:lpstr>
      <vt:lpstr>B INTERVIEWS A</vt:lpstr>
      <vt:lpstr>PowerPoint Presentation</vt:lpstr>
      <vt:lpstr>CAPTURE FINDINGS</vt:lpstr>
      <vt:lpstr>PowerPoint Presentation</vt:lpstr>
      <vt:lpstr>TAKE A STAND WITH A POINT OF VIEW</vt:lpstr>
      <vt:lpstr>PowerPoint Presentation</vt:lpstr>
      <vt:lpstr>5 RADICAL WAYS</vt:lpstr>
      <vt:lpstr>PowerPoint Presentation</vt:lpstr>
      <vt:lpstr>A SHARES WITH B</vt:lpstr>
      <vt:lpstr>B SHARES WITH A</vt:lpstr>
      <vt:lpstr>PowerPoint Presentation</vt:lpstr>
      <vt:lpstr>GENERATE A NEW SOLUTION</vt:lpstr>
      <vt:lpstr>PowerPoint Presentation</vt:lpstr>
      <vt:lpstr>BUILD YOUR SOLUTION</vt:lpstr>
      <vt:lpstr>PowerPoint Presentation</vt:lpstr>
      <vt:lpstr>A SHARES WITH B</vt:lpstr>
      <vt:lpstr>B SHARES WITH A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Kathie O'Brien</dc:creator>
  <cp:lastModifiedBy>Conn McQuinn</cp:lastModifiedBy>
  <cp:revision>24</cp:revision>
  <dcterms:created xsi:type="dcterms:W3CDTF">2016-02-03T03:57:28Z</dcterms:created>
  <dcterms:modified xsi:type="dcterms:W3CDTF">2018-02-13T22:24:45Z</dcterms:modified>
</cp:coreProperties>
</file>