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7"/>
  </p:notesMasterIdLst>
  <p:handoutMasterIdLst>
    <p:handoutMasterId r:id="rId58"/>
  </p:handoutMasterIdLst>
  <p:sldIdLst>
    <p:sldId id="348" r:id="rId5"/>
    <p:sldId id="374" r:id="rId6"/>
    <p:sldId id="375" r:id="rId7"/>
    <p:sldId id="376" r:id="rId8"/>
    <p:sldId id="351" r:id="rId9"/>
    <p:sldId id="384" r:id="rId10"/>
    <p:sldId id="385" r:id="rId11"/>
    <p:sldId id="361" r:id="rId12"/>
    <p:sldId id="377" r:id="rId13"/>
    <p:sldId id="379" r:id="rId14"/>
    <p:sldId id="360" r:id="rId15"/>
    <p:sldId id="378" r:id="rId16"/>
    <p:sldId id="383" r:id="rId17"/>
    <p:sldId id="380" r:id="rId18"/>
    <p:sldId id="353" r:id="rId19"/>
    <p:sldId id="264" r:id="rId20"/>
    <p:sldId id="319" r:id="rId21"/>
    <p:sldId id="287" r:id="rId22"/>
    <p:sldId id="338" r:id="rId23"/>
    <p:sldId id="336" r:id="rId24"/>
    <p:sldId id="337" r:id="rId25"/>
    <p:sldId id="303" r:id="rId26"/>
    <p:sldId id="323" r:id="rId27"/>
    <p:sldId id="342" r:id="rId28"/>
    <p:sldId id="386" r:id="rId29"/>
    <p:sldId id="335" r:id="rId30"/>
    <p:sldId id="369" r:id="rId31"/>
    <p:sldId id="370" r:id="rId32"/>
    <p:sldId id="371" r:id="rId33"/>
    <p:sldId id="372" r:id="rId34"/>
    <p:sldId id="381" r:id="rId35"/>
    <p:sldId id="382" r:id="rId36"/>
    <p:sldId id="357" r:id="rId37"/>
    <p:sldId id="388" r:id="rId38"/>
    <p:sldId id="373" r:id="rId39"/>
    <p:sldId id="330" r:id="rId40"/>
    <p:sldId id="364" r:id="rId41"/>
    <p:sldId id="365" r:id="rId42"/>
    <p:sldId id="366" r:id="rId43"/>
    <p:sldId id="367" r:id="rId44"/>
    <p:sldId id="368" r:id="rId45"/>
    <p:sldId id="345" r:id="rId46"/>
    <p:sldId id="331" r:id="rId47"/>
    <p:sldId id="263" r:id="rId48"/>
    <p:sldId id="329" r:id="rId49"/>
    <p:sldId id="341" r:id="rId50"/>
    <p:sldId id="305" r:id="rId51"/>
    <p:sldId id="299" r:id="rId52"/>
    <p:sldId id="344" r:id="rId53"/>
    <p:sldId id="350" r:id="rId54"/>
    <p:sldId id="363" r:id="rId55"/>
    <p:sldId id="358" r:id="rId56"/>
  </p:sldIdLst>
  <p:sldSz cx="9144000" cy="6858000" type="screen4x3"/>
  <p:notesSz cx="7010400" cy="9296400"/>
  <p:custDataLst>
    <p:tags r:id="rId59"/>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18CED4-DFB0-D349-8063-534FEFBA61DA}" v="529" dt="2018-08-06T23:09:11.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52" autoAdjust="0"/>
    <p:restoredTop sz="90280" autoAdjust="0"/>
  </p:normalViewPr>
  <p:slideViewPr>
    <p:cSldViewPr>
      <p:cViewPr varScale="1">
        <p:scale>
          <a:sx n="118" d="100"/>
          <a:sy n="118" d="100"/>
        </p:scale>
        <p:origin x="624" y="192"/>
      </p:cViewPr>
      <p:guideLst>
        <p:guide orient="horz" pos="2160"/>
        <p:guide pos="2880"/>
      </p:guideLst>
    </p:cSldViewPr>
  </p:slideViewPr>
  <p:notesTextViewPr>
    <p:cViewPr>
      <p:scale>
        <a:sx n="100" d="100"/>
        <a:sy n="100" d="100"/>
      </p:scale>
      <p:origin x="0" y="0"/>
    </p:cViewPr>
  </p:notesTextViewPr>
  <p:sorterViewPr>
    <p:cViewPr>
      <p:scale>
        <a:sx n="86" d="100"/>
        <a:sy n="8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n McQuinn" userId="429ead53f6bdbfb2" providerId="LiveId" clId="{B518CED4-DFB0-D349-8063-534FEFBA61DA}"/>
    <pc:docChg chg="undo custSel addSld delSld modSld sldOrd">
      <pc:chgData name="Conn McQuinn" userId="429ead53f6bdbfb2" providerId="LiveId" clId="{B518CED4-DFB0-D349-8063-534FEFBA61DA}" dt="2018-08-06T23:09:11.450" v="527" actId="1076"/>
      <pc:docMkLst>
        <pc:docMk/>
      </pc:docMkLst>
      <pc:sldChg chg="ord">
        <pc:chgData name="Conn McQuinn" userId="429ead53f6bdbfb2" providerId="LiveId" clId="{B518CED4-DFB0-D349-8063-534FEFBA61DA}" dt="2018-08-01T19:53:59.807" v="330"/>
        <pc:sldMkLst>
          <pc:docMk/>
          <pc:sldMk cId="0" sldId="263"/>
        </pc:sldMkLst>
      </pc:sldChg>
      <pc:sldChg chg="addSp modSp">
        <pc:chgData name="Conn McQuinn" userId="429ead53f6bdbfb2" providerId="LiveId" clId="{B518CED4-DFB0-D349-8063-534FEFBA61DA}" dt="2018-08-01T19:36:59.998" v="283" actId="1076"/>
        <pc:sldMkLst>
          <pc:docMk/>
          <pc:sldMk cId="0" sldId="264"/>
        </pc:sldMkLst>
        <pc:spChg chg="mod">
          <ac:chgData name="Conn McQuinn" userId="429ead53f6bdbfb2" providerId="LiveId" clId="{B518CED4-DFB0-D349-8063-534FEFBA61DA}" dt="2018-08-01T19:36:59.998" v="283" actId="1076"/>
          <ac:spMkLst>
            <pc:docMk/>
            <pc:sldMk cId="0" sldId="264"/>
            <ac:spMk id="16386" creationId="{00000000-0000-0000-0000-000000000000}"/>
          </ac:spMkLst>
        </pc:spChg>
        <pc:picChg chg="add mod">
          <ac:chgData name="Conn McQuinn" userId="429ead53f6bdbfb2" providerId="LiveId" clId="{B518CED4-DFB0-D349-8063-534FEFBA61DA}" dt="2018-08-01T19:36:53.045" v="282" actId="1076"/>
          <ac:picMkLst>
            <pc:docMk/>
            <pc:sldMk cId="0" sldId="264"/>
            <ac:picMk id="6" creationId="{EFFCB554-88AE-4D40-B016-90FA05FEE364}"/>
          </ac:picMkLst>
        </pc:picChg>
      </pc:sldChg>
      <pc:sldChg chg="modTransition">
        <pc:chgData name="Conn McQuinn" userId="429ead53f6bdbfb2" providerId="LiveId" clId="{B518CED4-DFB0-D349-8063-534FEFBA61DA}" dt="2018-08-01T19:24:59.853" v="231"/>
        <pc:sldMkLst>
          <pc:docMk/>
          <pc:sldMk cId="1906764199" sldId="299"/>
        </pc:sldMkLst>
      </pc:sldChg>
      <pc:sldChg chg="ord">
        <pc:chgData name="Conn McQuinn" userId="429ead53f6bdbfb2" providerId="LiveId" clId="{B518CED4-DFB0-D349-8063-534FEFBA61DA}" dt="2018-08-01T19:53:40.367" v="328"/>
        <pc:sldMkLst>
          <pc:docMk/>
          <pc:sldMk cId="0" sldId="323"/>
        </pc:sldMkLst>
      </pc:sldChg>
      <pc:sldChg chg="addSp modSp">
        <pc:chgData name="Conn McQuinn" userId="429ead53f6bdbfb2" providerId="LiveId" clId="{B518CED4-DFB0-D349-8063-534FEFBA61DA}" dt="2018-08-01T19:38:43.082" v="294" actId="14100"/>
        <pc:sldMkLst>
          <pc:docMk/>
          <pc:sldMk cId="2408329186" sldId="331"/>
        </pc:sldMkLst>
        <pc:spChg chg="mod">
          <ac:chgData name="Conn McQuinn" userId="429ead53f6bdbfb2" providerId="LiveId" clId="{B518CED4-DFB0-D349-8063-534FEFBA61DA}" dt="2018-08-01T19:38:35.424" v="293" actId="20577"/>
          <ac:spMkLst>
            <pc:docMk/>
            <pc:sldMk cId="2408329186" sldId="331"/>
            <ac:spMk id="2" creationId="{00000000-0000-0000-0000-000000000000}"/>
          </ac:spMkLst>
        </pc:spChg>
        <pc:spChg chg="mod">
          <ac:chgData name="Conn McQuinn" userId="429ead53f6bdbfb2" providerId="LiveId" clId="{B518CED4-DFB0-D349-8063-534FEFBA61DA}" dt="2018-08-01T19:38:43.082" v="294" actId="14100"/>
          <ac:spMkLst>
            <pc:docMk/>
            <pc:sldMk cId="2408329186" sldId="331"/>
            <ac:spMk id="3" creationId="{D654AD27-FDEA-4F19-837B-40BE399EFF25}"/>
          </ac:spMkLst>
        </pc:spChg>
        <pc:picChg chg="add">
          <ac:chgData name="Conn McQuinn" userId="429ead53f6bdbfb2" providerId="LiveId" clId="{B518CED4-DFB0-D349-8063-534FEFBA61DA}" dt="2018-08-01T19:38:22.646" v="289"/>
          <ac:picMkLst>
            <pc:docMk/>
            <pc:sldMk cId="2408329186" sldId="331"/>
            <ac:picMk id="4" creationId="{78C99910-226F-1F42-A0E3-1C84B8D5C85F}"/>
          </ac:picMkLst>
        </pc:picChg>
      </pc:sldChg>
      <pc:sldChg chg="addSp modSp">
        <pc:chgData name="Conn McQuinn" userId="429ead53f6bdbfb2" providerId="LiveId" clId="{B518CED4-DFB0-D349-8063-534FEFBA61DA}" dt="2018-08-01T19:37:18.909" v="286" actId="1076"/>
        <pc:sldMkLst>
          <pc:docMk/>
          <pc:sldMk cId="917575965" sldId="335"/>
        </pc:sldMkLst>
        <pc:spChg chg="mod">
          <ac:chgData name="Conn McQuinn" userId="429ead53f6bdbfb2" providerId="LiveId" clId="{B518CED4-DFB0-D349-8063-534FEFBA61DA}" dt="2018-08-01T19:37:14.691" v="285" actId="1076"/>
          <ac:spMkLst>
            <pc:docMk/>
            <pc:sldMk cId="917575965" sldId="335"/>
            <ac:spMk id="2" creationId="{00000000-0000-0000-0000-000000000000}"/>
          </ac:spMkLst>
        </pc:spChg>
        <pc:spChg chg="mod">
          <ac:chgData name="Conn McQuinn" userId="429ead53f6bdbfb2" providerId="LiveId" clId="{B518CED4-DFB0-D349-8063-534FEFBA61DA}" dt="2018-08-01T19:36:30.140" v="279" actId="1076"/>
          <ac:spMkLst>
            <pc:docMk/>
            <pc:sldMk cId="917575965" sldId="335"/>
            <ac:spMk id="5" creationId="{00000000-0000-0000-0000-000000000000}"/>
          </ac:spMkLst>
        </pc:spChg>
        <pc:picChg chg="add mod">
          <ac:chgData name="Conn McQuinn" userId="429ead53f6bdbfb2" providerId="LiveId" clId="{B518CED4-DFB0-D349-8063-534FEFBA61DA}" dt="2018-08-01T19:37:18.909" v="286" actId="1076"/>
          <ac:picMkLst>
            <pc:docMk/>
            <pc:sldMk cId="917575965" sldId="335"/>
            <ac:picMk id="4" creationId="{FFD2F86E-E40C-CD4C-A51E-748B64A506A6}"/>
          </ac:picMkLst>
        </pc:picChg>
      </pc:sldChg>
      <pc:sldChg chg="ord">
        <pc:chgData name="Conn McQuinn" userId="429ead53f6bdbfb2" providerId="LiveId" clId="{B518CED4-DFB0-D349-8063-534FEFBA61DA}" dt="2018-08-01T19:53:40.367" v="328"/>
        <pc:sldMkLst>
          <pc:docMk/>
          <pc:sldMk cId="4040832817" sldId="342"/>
        </pc:sldMkLst>
      </pc:sldChg>
      <pc:sldChg chg="addSp delSp modSp">
        <pc:chgData name="Conn McQuinn" userId="429ead53f6bdbfb2" providerId="LiveId" clId="{B518CED4-DFB0-D349-8063-534FEFBA61DA}" dt="2018-08-01T19:24:39.935" v="230" actId="1076"/>
        <pc:sldMkLst>
          <pc:docMk/>
          <pc:sldMk cId="3642373535" sldId="344"/>
        </pc:sldMkLst>
        <pc:spChg chg="add del mod">
          <ac:chgData name="Conn McQuinn" userId="429ead53f6bdbfb2" providerId="LiveId" clId="{B518CED4-DFB0-D349-8063-534FEFBA61DA}" dt="2018-08-01T19:22:30.646" v="224" actId="931"/>
          <ac:spMkLst>
            <pc:docMk/>
            <pc:sldMk cId="3642373535" sldId="344"/>
            <ac:spMk id="4" creationId="{9ABBA8EF-493D-344C-94CF-8E889692FA8A}"/>
          </ac:spMkLst>
        </pc:spChg>
        <pc:picChg chg="del">
          <ac:chgData name="Conn McQuinn" userId="429ead53f6bdbfb2" providerId="LiveId" clId="{B518CED4-DFB0-D349-8063-534FEFBA61DA}" dt="2018-08-01T19:20:26.983" v="223" actId="478"/>
          <ac:picMkLst>
            <pc:docMk/>
            <pc:sldMk cId="3642373535" sldId="344"/>
            <ac:picMk id="5" creationId="{00000000-0000-0000-0000-000000000000}"/>
          </ac:picMkLst>
        </pc:picChg>
        <pc:picChg chg="add mod">
          <ac:chgData name="Conn McQuinn" userId="429ead53f6bdbfb2" providerId="LiveId" clId="{B518CED4-DFB0-D349-8063-534FEFBA61DA}" dt="2018-08-01T19:22:36.286" v="227" actId="1076"/>
          <ac:picMkLst>
            <pc:docMk/>
            <pc:sldMk cId="3642373535" sldId="344"/>
            <ac:picMk id="7" creationId="{9BA960E8-A756-8C47-AEC0-3FC839548E15}"/>
          </ac:picMkLst>
        </pc:picChg>
        <pc:picChg chg="add mod">
          <ac:chgData name="Conn McQuinn" userId="429ead53f6bdbfb2" providerId="LiveId" clId="{B518CED4-DFB0-D349-8063-534FEFBA61DA}" dt="2018-08-01T19:24:39.935" v="230" actId="1076"/>
          <ac:picMkLst>
            <pc:docMk/>
            <pc:sldMk cId="3642373535" sldId="344"/>
            <ac:picMk id="8" creationId="{588B77E4-DA64-7A4A-9A1D-AD0F85C210D2}"/>
          </ac:picMkLst>
        </pc:picChg>
      </pc:sldChg>
      <pc:sldChg chg="modTransition">
        <pc:chgData name="Conn McQuinn" userId="429ead53f6bdbfb2" providerId="LiveId" clId="{B518CED4-DFB0-D349-8063-534FEFBA61DA}" dt="2018-08-01T19:28:31.703" v="232"/>
        <pc:sldMkLst>
          <pc:docMk/>
          <pc:sldMk cId="3976447865" sldId="345"/>
        </pc:sldMkLst>
      </pc:sldChg>
      <pc:sldChg chg="addSp delSp modSp">
        <pc:chgData name="Conn McQuinn" userId="429ead53f6bdbfb2" providerId="LiveId" clId="{B518CED4-DFB0-D349-8063-534FEFBA61DA}" dt="2018-08-01T18:53:04.694" v="50" actId="1076"/>
        <pc:sldMkLst>
          <pc:docMk/>
          <pc:sldMk cId="102413522" sldId="348"/>
        </pc:sldMkLst>
        <pc:spChg chg="del">
          <ac:chgData name="Conn McQuinn" userId="429ead53f6bdbfb2" providerId="LiveId" clId="{B518CED4-DFB0-D349-8063-534FEFBA61DA}" dt="2018-08-01T18:50:50.889" v="1" actId="478"/>
          <ac:spMkLst>
            <pc:docMk/>
            <pc:sldMk cId="102413522" sldId="348"/>
            <ac:spMk id="2" creationId="{1F3AFD78-0026-4AF3-8E7F-4D162610311E}"/>
          </ac:spMkLst>
        </pc:spChg>
        <pc:spChg chg="add mod">
          <ac:chgData name="Conn McQuinn" userId="429ead53f6bdbfb2" providerId="LiveId" clId="{B518CED4-DFB0-D349-8063-534FEFBA61DA}" dt="2018-08-01T18:52:44.554" v="46" actId="207"/>
          <ac:spMkLst>
            <pc:docMk/>
            <pc:sldMk cId="102413522" sldId="348"/>
            <ac:spMk id="4" creationId="{35906FD6-A5C3-A444-9AF8-C043433CEBC1}"/>
          </ac:spMkLst>
        </pc:spChg>
        <pc:spChg chg="del">
          <ac:chgData name="Conn McQuinn" userId="429ead53f6bdbfb2" providerId="LiveId" clId="{B518CED4-DFB0-D349-8063-534FEFBA61DA}" dt="2018-08-01T18:51:08.556" v="3"/>
          <ac:spMkLst>
            <pc:docMk/>
            <pc:sldMk cId="102413522" sldId="348"/>
            <ac:spMk id="6" creationId="{96F33546-F530-4064-93CC-91C03A263155}"/>
          </ac:spMkLst>
        </pc:spChg>
        <pc:picChg chg="del">
          <ac:chgData name="Conn McQuinn" userId="429ead53f6bdbfb2" providerId="LiveId" clId="{B518CED4-DFB0-D349-8063-534FEFBA61DA}" dt="2018-08-01T18:49:04.481" v="0" actId="478"/>
          <ac:picMkLst>
            <pc:docMk/>
            <pc:sldMk cId="102413522" sldId="348"/>
            <ac:picMk id="5" creationId="{7FA47060-C5F0-4D63-A321-F9CF6D7DE887}"/>
          </ac:picMkLst>
        </pc:picChg>
        <pc:picChg chg="mod">
          <ac:chgData name="Conn McQuinn" userId="429ead53f6bdbfb2" providerId="LiveId" clId="{B518CED4-DFB0-D349-8063-534FEFBA61DA}" dt="2018-08-01T18:53:04.694" v="50" actId="1076"/>
          <ac:picMkLst>
            <pc:docMk/>
            <pc:sldMk cId="102413522" sldId="348"/>
            <ac:picMk id="7" creationId="{1C9FD739-EB08-4B56-A549-17ED7B6BD01C}"/>
          </ac:picMkLst>
        </pc:picChg>
        <pc:picChg chg="add mod">
          <ac:chgData name="Conn McQuinn" userId="429ead53f6bdbfb2" providerId="LiveId" clId="{B518CED4-DFB0-D349-8063-534FEFBA61DA}" dt="2018-08-01T18:53:01.916" v="49" actId="14100"/>
          <ac:picMkLst>
            <pc:docMk/>
            <pc:sldMk cId="102413522" sldId="348"/>
            <ac:picMk id="9" creationId="{DD5FE0DD-530A-5C41-BA34-0C3A7E16698E}"/>
          </ac:picMkLst>
        </pc:picChg>
      </pc:sldChg>
      <pc:sldChg chg="addSp delSp modSp">
        <pc:chgData name="Conn McQuinn" userId="429ead53f6bdbfb2" providerId="LiveId" clId="{B518CED4-DFB0-D349-8063-534FEFBA61DA}" dt="2018-08-05T15:29:08.345" v="444" actId="1076"/>
        <pc:sldMkLst>
          <pc:docMk/>
          <pc:sldMk cId="3885339438" sldId="350"/>
        </pc:sldMkLst>
        <pc:spChg chg="del">
          <ac:chgData name="Conn McQuinn" userId="429ead53f6bdbfb2" providerId="LiveId" clId="{B518CED4-DFB0-D349-8063-534FEFBA61DA}" dt="2018-08-01T19:42:47.424" v="324" actId="478"/>
          <ac:spMkLst>
            <pc:docMk/>
            <pc:sldMk cId="3885339438" sldId="350"/>
            <ac:spMk id="2" creationId="{4F72CFCF-7B3B-4072-8425-89F71B8586D0}"/>
          </ac:spMkLst>
        </pc:spChg>
        <pc:spChg chg="add">
          <ac:chgData name="Conn McQuinn" userId="429ead53f6bdbfb2" providerId="LiveId" clId="{B518CED4-DFB0-D349-8063-534FEFBA61DA}" dt="2018-08-01T19:42:49.634" v="325"/>
          <ac:spMkLst>
            <pc:docMk/>
            <pc:sldMk cId="3885339438" sldId="350"/>
            <ac:spMk id="5" creationId="{FAD9EB79-9238-3E41-9EA9-9976C35BC7AB}"/>
          </ac:spMkLst>
        </pc:spChg>
        <pc:picChg chg="mod">
          <ac:chgData name="Conn McQuinn" userId="429ead53f6bdbfb2" providerId="LiveId" clId="{B518CED4-DFB0-D349-8063-534FEFBA61DA}" dt="2018-08-05T15:29:08.345" v="444" actId="1076"/>
          <ac:picMkLst>
            <pc:docMk/>
            <pc:sldMk cId="3885339438" sldId="350"/>
            <ac:picMk id="4" creationId="{87F02F7A-98ED-40BA-BD30-396F86E7F824}"/>
          </ac:picMkLst>
        </pc:picChg>
        <pc:picChg chg="add">
          <ac:chgData name="Conn McQuinn" userId="429ead53f6bdbfb2" providerId="LiveId" clId="{B518CED4-DFB0-D349-8063-534FEFBA61DA}" dt="2018-08-01T19:42:49.634" v="325"/>
          <ac:picMkLst>
            <pc:docMk/>
            <pc:sldMk cId="3885339438" sldId="350"/>
            <ac:picMk id="6" creationId="{97664755-F495-1344-8BE2-6E38D34FFA67}"/>
          </ac:picMkLst>
        </pc:picChg>
      </pc:sldChg>
      <pc:sldChg chg="ord">
        <pc:chgData name="Conn McQuinn" userId="429ead53f6bdbfb2" providerId="LiveId" clId="{B518CED4-DFB0-D349-8063-534FEFBA61DA}" dt="2018-08-01T19:14:59.625" v="214"/>
        <pc:sldMkLst>
          <pc:docMk/>
          <pc:sldMk cId="177775004" sldId="351"/>
        </pc:sldMkLst>
      </pc:sldChg>
      <pc:sldChg chg="addSp modSp">
        <pc:chgData name="Conn McQuinn" userId="429ead53f6bdbfb2" providerId="LiveId" clId="{B518CED4-DFB0-D349-8063-534FEFBA61DA}" dt="2018-08-01T19:42:02.731" v="320" actId="20577"/>
        <pc:sldMkLst>
          <pc:docMk/>
          <pc:sldMk cId="308212000" sldId="357"/>
        </pc:sldMkLst>
        <pc:spChg chg="mod">
          <ac:chgData name="Conn McQuinn" userId="429ead53f6bdbfb2" providerId="LiveId" clId="{B518CED4-DFB0-D349-8063-534FEFBA61DA}" dt="2018-08-01T19:42:02.731" v="320" actId="20577"/>
          <ac:spMkLst>
            <pc:docMk/>
            <pc:sldMk cId="308212000" sldId="357"/>
            <ac:spMk id="5" creationId="{88E63A63-1BC7-4B66-93A0-44B4799E34C4}"/>
          </ac:spMkLst>
        </pc:spChg>
        <pc:spChg chg="add">
          <ac:chgData name="Conn McQuinn" userId="429ead53f6bdbfb2" providerId="LiveId" clId="{B518CED4-DFB0-D349-8063-534FEFBA61DA}" dt="2018-08-01T19:41:45.326" v="316"/>
          <ac:spMkLst>
            <pc:docMk/>
            <pc:sldMk cId="308212000" sldId="357"/>
            <ac:spMk id="7" creationId="{8198D30D-307F-7841-BF84-B88247E1B749}"/>
          </ac:spMkLst>
        </pc:spChg>
        <pc:picChg chg="add">
          <ac:chgData name="Conn McQuinn" userId="429ead53f6bdbfb2" providerId="LiveId" clId="{B518CED4-DFB0-D349-8063-534FEFBA61DA}" dt="2018-08-01T19:41:45.326" v="316"/>
          <ac:picMkLst>
            <pc:docMk/>
            <pc:sldMk cId="308212000" sldId="357"/>
            <ac:picMk id="8" creationId="{21ACBADC-7278-F448-9487-B981C65F70AA}"/>
          </ac:picMkLst>
        </pc:picChg>
        <pc:picChg chg="mod">
          <ac:chgData name="Conn McQuinn" userId="429ead53f6bdbfb2" providerId="LiveId" clId="{B518CED4-DFB0-D349-8063-534FEFBA61DA}" dt="2018-08-01T19:41:51.734" v="318" actId="1076"/>
          <ac:picMkLst>
            <pc:docMk/>
            <pc:sldMk cId="308212000" sldId="357"/>
            <ac:picMk id="3074" creationId="{901987D9-E596-4510-9430-1CDB5E7A2DE4}"/>
          </ac:picMkLst>
        </pc:picChg>
      </pc:sldChg>
      <pc:sldChg chg="addSp delSp modSp">
        <pc:chgData name="Conn McQuinn" userId="429ead53f6bdbfb2" providerId="LiveId" clId="{B518CED4-DFB0-D349-8063-534FEFBA61DA}" dt="2018-08-01T19:43:00.293" v="326"/>
        <pc:sldMkLst>
          <pc:docMk/>
          <pc:sldMk cId="2913849384" sldId="358"/>
        </pc:sldMkLst>
        <pc:spChg chg="del">
          <ac:chgData name="Conn McQuinn" userId="429ead53f6bdbfb2" providerId="LiveId" clId="{B518CED4-DFB0-D349-8063-534FEFBA61DA}" dt="2018-08-01T19:18:50.379" v="221" actId="478"/>
          <ac:spMkLst>
            <pc:docMk/>
            <pc:sldMk cId="2913849384" sldId="358"/>
            <ac:spMk id="3" creationId="{06C0A81B-EFA4-4199-85FA-9960D0223585}"/>
          </ac:spMkLst>
        </pc:spChg>
        <pc:spChg chg="add del mod">
          <ac:chgData name="Conn McQuinn" userId="429ead53f6bdbfb2" providerId="LiveId" clId="{B518CED4-DFB0-D349-8063-534FEFBA61DA}" dt="2018-08-01T19:18:53.886" v="222" actId="478"/>
          <ac:spMkLst>
            <pc:docMk/>
            <pc:sldMk cId="2913849384" sldId="358"/>
            <ac:spMk id="4" creationId="{9B6A721E-CFB7-CC47-8AEC-C84381E9AAF2}"/>
          </ac:spMkLst>
        </pc:spChg>
        <pc:spChg chg="add">
          <ac:chgData name="Conn McQuinn" userId="429ead53f6bdbfb2" providerId="LiveId" clId="{B518CED4-DFB0-D349-8063-534FEFBA61DA}" dt="2018-08-01T19:43:00.293" v="326"/>
          <ac:spMkLst>
            <pc:docMk/>
            <pc:sldMk cId="2913849384" sldId="358"/>
            <ac:spMk id="9" creationId="{195EC7B7-ED3A-BF42-B61E-8806AD3BF84A}"/>
          </ac:spMkLst>
        </pc:spChg>
        <pc:picChg chg="add mod">
          <ac:chgData name="Conn McQuinn" userId="429ead53f6bdbfb2" providerId="LiveId" clId="{B518CED4-DFB0-D349-8063-534FEFBA61DA}" dt="2018-08-01T19:32:36.803" v="246" actId="1076"/>
          <ac:picMkLst>
            <pc:docMk/>
            <pc:sldMk cId="2913849384" sldId="358"/>
            <ac:picMk id="6" creationId="{1BF4BF8C-02BD-5E49-B3B2-E03D1BA662BB}"/>
          </ac:picMkLst>
        </pc:picChg>
        <pc:picChg chg="add mod">
          <ac:chgData name="Conn McQuinn" userId="429ead53f6bdbfb2" providerId="LiveId" clId="{B518CED4-DFB0-D349-8063-534FEFBA61DA}" dt="2018-08-01T19:32:55.343" v="251" actId="1076"/>
          <ac:picMkLst>
            <pc:docMk/>
            <pc:sldMk cId="2913849384" sldId="358"/>
            <ac:picMk id="8" creationId="{17675232-F486-CB4B-B8F3-0685F6A1B8F8}"/>
          </ac:picMkLst>
        </pc:picChg>
        <pc:picChg chg="add">
          <ac:chgData name="Conn McQuinn" userId="429ead53f6bdbfb2" providerId="LiveId" clId="{B518CED4-DFB0-D349-8063-534FEFBA61DA}" dt="2018-08-01T19:43:00.293" v="326"/>
          <ac:picMkLst>
            <pc:docMk/>
            <pc:sldMk cId="2913849384" sldId="358"/>
            <ac:picMk id="10" creationId="{A5A59EC7-DEC9-A544-8A3C-F8A66860E760}"/>
          </ac:picMkLst>
        </pc:picChg>
      </pc:sldChg>
      <pc:sldChg chg="ord">
        <pc:chgData name="Conn McQuinn" userId="429ead53f6bdbfb2" providerId="LiveId" clId="{B518CED4-DFB0-D349-8063-534FEFBA61DA}" dt="2018-08-01T19:31:54.348" v="243"/>
        <pc:sldMkLst>
          <pc:docMk/>
          <pc:sldMk cId="2215348254" sldId="360"/>
        </pc:sldMkLst>
      </pc:sldChg>
      <pc:sldChg chg="ord">
        <pc:chgData name="Conn McQuinn" userId="429ead53f6bdbfb2" providerId="LiveId" clId="{B518CED4-DFB0-D349-8063-534FEFBA61DA}" dt="2018-08-01T19:15:03.135" v="215"/>
        <pc:sldMkLst>
          <pc:docMk/>
          <pc:sldMk cId="3389484884" sldId="361"/>
        </pc:sldMkLst>
      </pc:sldChg>
      <pc:sldChg chg="modTransition">
        <pc:chgData name="Conn McQuinn" userId="429ead53f6bdbfb2" providerId="LiveId" clId="{B518CED4-DFB0-D349-8063-534FEFBA61DA}" dt="2018-08-01T19:28:54.621" v="233"/>
        <pc:sldMkLst>
          <pc:docMk/>
          <pc:sldMk cId="1527199959" sldId="369"/>
        </pc:sldMkLst>
      </pc:sldChg>
      <pc:sldChg chg="modTransition">
        <pc:chgData name="Conn McQuinn" userId="429ead53f6bdbfb2" providerId="LiveId" clId="{B518CED4-DFB0-D349-8063-534FEFBA61DA}" dt="2018-08-01T19:28:54.621" v="233"/>
        <pc:sldMkLst>
          <pc:docMk/>
          <pc:sldMk cId="2942818228" sldId="370"/>
        </pc:sldMkLst>
      </pc:sldChg>
      <pc:sldChg chg="modTransition">
        <pc:chgData name="Conn McQuinn" userId="429ead53f6bdbfb2" providerId="LiveId" clId="{B518CED4-DFB0-D349-8063-534FEFBA61DA}" dt="2018-08-01T19:28:54.621" v="233"/>
        <pc:sldMkLst>
          <pc:docMk/>
          <pc:sldMk cId="84645965" sldId="371"/>
        </pc:sldMkLst>
      </pc:sldChg>
      <pc:sldChg chg="modTransition">
        <pc:chgData name="Conn McQuinn" userId="429ead53f6bdbfb2" providerId="LiveId" clId="{B518CED4-DFB0-D349-8063-534FEFBA61DA}" dt="2018-08-01T19:28:54.621" v="233"/>
        <pc:sldMkLst>
          <pc:docMk/>
          <pc:sldMk cId="147794834" sldId="372"/>
        </pc:sldMkLst>
      </pc:sldChg>
      <pc:sldChg chg="addSp delSp modSp add">
        <pc:chgData name="Conn McQuinn" userId="429ead53f6bdbfb2" providerId="LiveId" clId="{B518CED4-DFB0-D349-8063-534FEFBA61DA}" dt="2018-08-06T23:09:11.450" v="527" actId="1076"/>
        <pc:sldMkLst>
          <pc:docMk/>
          <pc:sldMk cId="3857159592" sldId="374"/>
        </pc:sldMkLst>
        <pc:spChg chg="add mod">
          <ac:chgData name="Conn McQuinn" userId="429ead53f6bdbfb2" providerId="LiveId" clId="{B518CED4-DFB0-D349-8063-534FEFBA61DA}" dt="2018-08-06T23:08:06.840" v="486" actId="1076"/>
          <ac:spMkLst>
            <pc:docMk/>
            <pc:sldMk cId="3857159592" sldId="374"/>
            <ac:spMk id="2" creationId="{3F311A7C-E20A-3E4A-A8C8-5AA2CE6974B6}"/>
          </ac:spMkLst>
        </pc:spChg>
        <pc:spChg chg="add mod">
          <ac:chgData name="Conn McQuinn" userId="429ead53f6bdbfb2" providerId="LiveId" clId="{B518CED4-DFB0-D349-8063-534FEFBA61DA}" dt="2018-08-06T23:09:11.450" v="527" actId="1076"/>
          <ac:spMkLst>
            <pc:docMk/>
            <pc:sldMk cId="3857159592" sldId="374"/>
            <ac:spMk id="5" creationId="{62603F6A-1D96-674D-ABC5-AD2EE51CDEEB}"/>
          </ac:spMkLst>
        </pc:spChg>
        <pc:picChg chg="del">
          <ac:chgData name="Conn McQuinn" userId="429ead53f6bdbfb2" providerId="LiveId" clId="{B518CED4-DFB0-D349-8063-534FEFBA61DA}" dt="2018-08-01T18:55:53.651" v="70" actId="478"/>
          <ac:picMkLst>
            <pc:docMk/>
            <pc:sldMk cId="3857159592" sldId="374"/>
            <ac:picMk id="7" creationId="{1C9FD739-EB08-4B56-A549-17ED7B6BD01C}"/>
          </ac:picMkLst>
        </pc:picChg>
      </pc:sldChg>
      <pc:sldChg chg="modSp add">
        <pc:chgData name="Conn McQuinn" userId="429ead53f6bdbfb2" providerId="LiveId" clId="{B518CED4-DFB0-D349-8063-534FEFBA61DA}" dt="2018-08-01T23:55:16.481" v="331" actId="2711"/>
        <pc:sldMkLst>
          <pc:docMk/>
          <pc:sldMk cId="3335629353" sldId="375"/>
        </pc:sldMkLst>
        <pc:spChg chg="mod">
          <ac:chgData name="Conn McQuinn" userId="429ead53f6bdbfb2" providerId="LiveId" clId="{B518CED4-DFB0-D349-8063-534FEFBA61DA}" dt="2018-08-01T23:55:16.481" v="331" actId="2711"/>
          <ac:spMkLst>
            <pc:docMk/>
            <pc:sldMk cId="3335629353" sldId="375"/>
            <ac:spMk id="2" creationId="{3F311A7C-E20A-3E4A-A8C8-5AA2CE6974B6}"/>
          </ac:spMkLst>
        </pc:spChg>
      </pc:sldChg>
      <pc:sldChg chg="addSp delSp modSp add">
        <pc:chgData name="Conn McQuinn" userId="429ead53f6bdbfb2" providerId="LiveId" clId="{B518CED4-DFB0-D349-8063-534FEFBA61DA}" dt="2018-08-01T19:08:45.279" v="172" actId="208"/>
        <pc:sldMkLst>
          <pc:docMk/>
          <pc:sldMk cId="1327426875" sldId="376"/>
        </pc:sldMkLst>
        <pc:spChg chg="del">
          <ac:chgData name="Conn McQuinn" userId="429ead53f6bdbfb2" providerId="LiveId" clId="{B518CED4-DFB0-D349-8063-534FEFBA61DA}" dt="2018-08-01T18:59:15.961" v="112" actId="478"/>
          <ac:spMkLst>
            <pc:docMk/>
            <pc:sldMk cId="1327426875" sldId="376"/>
            <ac:spMk id="2" creationId="{3F311A7C-E20A-3E4A-A8C8-5AA2CE6974B6}"/>
          </ac:spMkLst>
        </pc:spChg>
        <pc:spChg chg="mod">
          <ac:chgData name="Conn McQuinn" userId="429ead53f6bdbfb2" providerId="LiveId" clId="{B518CED4-DFB0-D349-8063-534FEFBA61DA}" dt="2018-08-01T18:59:10.827" v="111" actId="1076"/>
          <ac:spMkLst>
            <pc:docMk/>
            <pc:sldMk cId="1327426875" sldId="376"/>
            <ac:spMk id="4" creationId="{35906FD6-A5C3-A444-9AF8-C043433CEBC1}"/>
          </ac:spMkLst>
        </pc:spChg>
        <pc:picChg chg="add mod">
          <ac:chgData name="Conn McQuinn" userId="429ead53f6bdbfb2" providerId="LiveId" clId="{B518CED4-DFB0-D349-8063-534FEFBA61DA}" dt="2018-08-01T19:08:14.678" v="158" actId="14100"/>
          <ac:picMkLst>
            <pc:docMk/>
            <pc:sldMk cId="1327426875" sldId="376"/>
            <ac:picMk id="3" creationId="{120583AB-450F-8C45-991B-2D0E98AECF65}"/>
          </ac:picMkLst>
        </pc:picChg>
        <pc:picChg chg="add mod">
          <ac:chgData name="Conn McQuinn" userId="429ead53f6bdbfb2" providerId="LiveId" clId="{B518CED4-DFB0-D349-8063-534FEFBA61DA}" dt="2018-08-01T19:00:43.809" v="127" actId="1076"/>
          <ac:picMkLst>
            <pc:docMk/>
            <pc:sldMk cId="1327426875" sldId="376"/>
            <ac:picMk id="5" creationId="{C62C1B9E-C603-C64D-AB6A-3ABA6B612204}"/>
          </ac:picMkLst>
        </pc:picChg>
        <pc:picChg chg="add mod">
          <ac:chgData name="Conn McQuinn" userId="429ead53f6bdbfb2" providerId="LiveId" clId="{B518CED4-DFB0-D349-8063-534FEFBA61DA}" dt="2018-08-01T19:07:24.626" v="146" actId="1076"/>
          <ac:picMkLst>
            <pc:docMk/>
            <pc:sldMk cId="1327426875" sldId="376"/>
            <ac:picMk id="6" creationId="{2CEBF5E7-6127-0C4A-B291-44C86E932152}"/>
          </ac:picMkLst>
        </pc:picChg>
        <pc:picChg chg="add mod">
          <ac:chgData name="Conn McQuinn" userId="429ead53f6bdbfb2" providerId="LiveId" clId="{B518CED4-DFB0-D349-8063-534FEFBA61DA}" dt="2018-08-01T19:07:22.050" v="145" actId="1076"/>
          <ac:picMkLst>
            <pc:docMk/>
            <pc:sldMk cId="1327426875" sldId="376"/>
            <ac:picMk id="7" creationId="{69DE42F2-E5C6-234D-99D5-EA96F0033B2F}"/>
          </ac:picMkLst>
        </pc:picChg>
        <pc:picChg chg="add mod">
          <ac:chgData name="Conn McQuinn" userId="429ead53f6bdbfb2" providerId="LiveId" clId="{B518CED4-DFB0-D349-8063-534FEFBA61DA}" dt="2018-08-01T19:07:26.617" v="147" actId="1076"/>
          <ac:picMkLst>
            <pc:docMk/>
            <pc:sldMk cId="1327426875" sldId="376"/>
            <ac:picMk id="8" creationId="{85D03449-D636-AD45-A2C4-97E2DFA0021E}"/>
          </ac:picMkLst>
        </pc:picChg>
        <pc:picChg chg="mod">
          <ac:chgData name="Conn McQuinn" userId="429ead53f6bdbfb2" providerId="LiveId" clId="{B518CED4-DFB0-D349-8063-534FEFBA61DA}" dt="2018-08-01T18:59:07.194" v="110" actId="1076"/>
          <ac:picMkLst>
            <pc:docMk/>
            <pc:sldMk cId="1327426875" sldId="376"/>
            <ac:picMk id="9" creationId="{DD5FE0DD-530A-5C41-BA34-0C3A7E16698E}"/>
          </ac:picMkLst>
        </pc:picChg>
        <pc:picChg chg="add mod">
          <ac:chgData name="Conn McQuinn" userId="429ead53f6bdbfb2" providerId="LiveId" clId="{B518CED4-DFB0-D349-8063-534FEFBA61DA}" dt="2018-08-01T19:08:40.969" v="170" actId="1076"/>
          <ac:picMkLst>
            <pc:docMk/>
            <pc:sldMk cId="1327426875" sldId="376"/>
            <ac:picMk id="10" creationId="{2AF1B93F-3B2B-3640-A0B5-AC776A6649EF}"/>
          </ac:picMkLst>
        </pc:picChg>
        <pc:picChg chg="add mod">
          <ac:chgData name="Conn McQuinn" userId="429ead53f6bdbfb2" providerId="LiveId" clId="{B518CED4-DFB0-D349-8063-534FEFBA61DA}" dt="2018-08-01T19:08:45.279" v="172" actId="208"/>
          <ac:picMkLst>
            <pc:docMk/>
            <pc:sldMk cId="1327426875" sldId="376"/>
            <ac:picMk id="11" creationId="{4121B218-7E0D-244C-99FE-C1047D91883E}"/>
          </ac:picMkLst>
        </pc:picChg>
        <pc:picChg chg="add mod">
          <ac:chgData name="Conn McQuinn" userId="429ead53f6bdbfb2" providerId="LiveId" clId="{B518CED4-DFB0-D349-8063-534FEFBA61DA}" dt="2018-08-01T19:08:42.781" v="171" actId="208"/>
          <ac:picMkLst>
            <pc:docMk/>
            <pc:sldMk cId="1327426875" sldId="376"/>
            <ac:picMk id="12" creationId="{982507CF-E0FB-7944-98CA-7AECB0D077ED}"/>
          </ac:picMkLst>
        </pc:picChg>
      </pc:sldChg>
      <pc:sldChg chg="addSp delSp modSp add">
        <pc:chgData name="Conn McQuinn" userId="429ead53f6bdbfb2" providerId="LiveId" clId="{B518CED4-DFB0-D349-8063-534FEFBA61DA}" dt="2018-08-01T19:13:09.609" v="211" actId="1076"/>
        <pc:sldMkLst>
          <pc:docMk/>
          <pc:sldMk cId="3019713490" sldId="377"/>
        </pc:sldMkLst>
        <pc:spChg chg="add del mod">
          <ac:chgData name="Conn McQuinn" userId="429ead53f6bdbfb2" providerId="LiveId" clId="{B518CED4-DFB0-D349-8063-534FEFBA61DA}" dt="2018-08-01T19:10:19.475" v="185"/>
          <ac:spMkLst>
            <pc:docMk/>
            <pc:sldMk cId="3019713490" sldId="377"/>
            <ac:spMk id="2" creationId="{6444DC12-3D1E-3D49-AEB9-56450B2387DE}"/>
          </ac:spMkLst>
        </pc:spChg>
        <pc:spChg chg="add del mod">
          <ac:chgData name="Conn McQuinn" userId="429ead53f6bdbfb2" providerId="LiveId" clId="{B518CED4-DFB0-D349-8063-534FEFBA61DA}" dt="2018-08-01T19:12:20.265" v="209" actId="2711"/>
          <ac:spMkLst>
            <pc:docMk/>
            <pc:sldMk cId="3019713490" sldId="377"/>
            <ac:spMk id="4" creationId="{35906FD6-A5C3-A444-9AF8-C043433CEBC1}"/>
          </ac:spMkLst>
        </pc:spChg>
        <pc:spChg chg="add mod">
          <ac:chgData name="Conn McQuinn" userId="429ead53f6bdbfb2" providerId="LiveId" clId="{B518CED4-DFB0-D349-8063-534FEFBA61DA}" dt="2018-08-01T19:10:51.638" v="190" actId="255"/>
          <ac:spMkLst>
            <pc:docMk/>
            <pc:sldMk cId="3019713490" sldId="377"/>
            <ac:spMk id="13" creationId="{B1955E05-D88F-A44D-AAF5-E83D3DF3C1D3}"/>
          </ac:spMkLst>
        </pc:spChg>
        <pc:graphicFrameChg chg="add del mod">
          <ac:chgData name="Conn McQuinn" userId="429ead53f6bdbfb2" providerId="LiveId" clId="{B518CED4-DFB0-D349-8063-534FEFBA61DA}" dt="2018-08-01T19:11:24.404" v="195"/>
          <ac:graphicFrameMkLst>
            <pc:docMk/>
            <pc:sldMk cId="3019713490" sldId="377"/>
            <ac:graphicFrameMk id="14" creationId="{3E2DD951-DD25-BD49-BC3F-16BF117027B3}"/>
          </ac:graphicFrameMkLst>
        </pc:graphicFrameChg>
        <pc:picChg chg="del">
          <ac:chgData name="Conn McQuinn" userId="429ead53f6bdbfb2" providerId="LiveId" clId="{B518CED4-DFB0-D349-8063-534FEFBA61DA}" dt="2018-08-01T19:09:46.346" v="174" actId="478"/>
          <ac:picMkLst>
            <pc:docMk/>
            <pc:sldMk cId="3019713490" sldId="377"/>
            <ac:picMk id="3" creationId="{120583AB-450F-8C45-991B-2D0E98AECF65}"/>
          </ac:picMkLst>
        </pc:picChg>
        <pc:picChg chg="del">
          <ac:chgData name="Conn McQuinn" userId="429ead53f6bdbfb2" providerId="LiveId" clId="{B518CED4-DFB0-D349-8063-534FEFBA61DA}" dt="2018-08-01T19:09:48.955" v="178" actId="478"/>
          <ac:picMkLst>
            <pc:docMk/>
            <pc:sldMk cId="3019713490" sldId="377"/>
            <ac:picMk id="5" creationId="{C62C1B9E-C603-C64D-AB6A-3ABA6B612204}"/>
          </ac:picMkLst>
        </pc:picChg>
        <pc:picChg chg="del">
          <ac:chgData name="Conn McQuinn" userId="429ead53f6bdbfb2" providerId="LiveId" clId="{B518CED4-DFB0-D349-8063-534FEFBA61DA}" dt="2018-08-01T19:09:48.281" v="177" actId="478"/>
          <ac:picMkLst>
            <pc:docMk/>
            <pc:sldMk cId="3019713490" sldId="377"/>
            <ac:picMk id="6" creationId="{2CEBF5E7-6127-0C4A-B291-44C86E932152}"/>
          </ac:picMkLst>
        </pc:picChg>
        <pc:picChg chg="del">
          <ac:chgData name="Conn McQuinn" userId="429ead53f6bdbfb2" providerId="LiveId" clId="{B518CED4-DFB0-D349-8063-534FEFBA61DA}" dt="2018-08-01T19:09:51.037" v="181" actId="478"/>
          <ac:picMkLst>
            <pc:docMk/>
            <pc:sldMk cId="3019713490" sldId="377"/>
            <ac:picMk id="7" creationId="{69DE42F2-E5C6-234D-99D5-EA96F0033B2F}"/>
          </ac:picMkLst>
        </pc:picChg>
        <pc:picChg chg="del">
          <ac:chgData name="Conn McQuinn" userId="429ead53f6bdbfb2" providerId="LiveId" clId="{B518CED4-DFB0-D349-8063-534FEFBA61DA}" dt="2018-08-01T19:09:49.563" v="179" actId="478"/>
          <ac:picMkLst>
            <pc:docMk/>
            <pc:sldMk cId="3019713490" sldId="377"/>
            <ac:picMk id="8" creationId="{85D03449-D636-AD45-A2C4-97E2DFA0021E}"/>
          </ac:picMkLst>
        </pc:picChg>
        <pc:picChg chg="mod">
          <ac:chgData name="Conn McQuinn" userId="429ead53f6bdbfb2" providerId="LiveId" clId="{B518CED4-DFB0-D349-8063-534FEFBA61DA}" dt="2018-08-01T19:13:09.609" v="211" actId="1076"/>
          <ac:picMkLst>
            <pc:docMk/>
            <pc:sldMk cId="3019713490" sldId="377"/>
            <ac:picMk id="9" creationId="{DD5FE0DD-530A-5C41-BA34-0C3A7E16698E}"/>
          </ac:picMkLst>
        </pc:picChg>
        <pc:picChg chg="del">
          <ac:chgData name="Conn McQuinn" userId="429ead53f6bdbfb2" providerId="LiveId" clId="{B518CED4-DFB0-D349-8063-534FEFBA61DA}" dt="2018-08-01T19:09:50.148" v="180" actId="478"/>
          <ac:picMkLst>
            <pc:docMk/>
            <pc:sldMk cId="3019713490" sldId="377"/>
            <ac:picMk id="10" creationId="{2AF1B93F-3B2B-3640-A0B5-AC776A6649EF}"/>
          </ac:picMkLst>
        </pc:picChg>
        <pc:picChg chg="del">
          <ac:chgData name="Conn McQuinn" userId="429ead53f6bdbfb2" providerId="LiveId" clId="{B518CED4-DFB0-D349-8063-534FEFBA61DA}" dt="2018-08-01T19:09:46.998" v="175" actId="478"/>
          <ac:picMkLst>
            <pc:docMk/>
            <pc:sldMk cId="3019713490" sldId="377"/>
            <ac:picMk id="11" creationId="{4121B218-7E0D-244C-99FE-C1047D91883E}"/>
          </ac:picMkLst>
        </pc:picChg>
        <pc:picChg chg="del">
          <ac:chgData name="Conn McQuinn" userId="429ead53f6bdbfb2" providerId="LiveId" clId="{B518CED4-DFB0-D349-8063-534FEFBA61DA}" dt="2018-08-01T19:09:47.673" v="176" actId="478"/>
          <ac:picMkLst>
            <pc:docMk/>
            <pc:sldMk cId="3019713490" sldId="377"/>
            <ac:picMk id="12" creationId="{982507CF-E0FB-7944-98CA-7AECB0D077ED}"/>
          </ac:picMkLst>
        </pc:picChg>
      </pc:sldChg>
      <pc:sldChg chg="addSp modSp add modAnim">
        <pc:chgData name="Conn McQuinn" userId="429ead53f6bdbfb2" providerId="LiveId" clId="{B518CED4-DFB0-D349-8063-534FEFBA61DA}" dt="2018-08-01T19:31:26.276" v="242" actId="1076"/>
        <pc:sldMkLst>
          <pc:docMk/>
          <pc:sldMk cId="923871433" sldId="378"/>
        </pc:sldMkLst>
        <pc:spChg chg="mod">
          <ac:chgData name="Conn McQuinn" userId="429ead53f6bdbfb2" providerId="LiveId" clId="{B518CED4-DFB0-D349-8063-534FEFBA61DA}" dt="2018-08-01T19:30:55.174" v="237" actId="20577"/>
          <ac:spMkLst>
            <pc:docMk/>
            <pc:sldMk cId="923871433" sldId="378"/>
            <ac:spMk id="4" creationId="{35906FD6-A5C3-A444-9AF8-C043433CEBC1}"/>
          </ac:spMkLst>
        </pc:spChg>
        <pc:spChg chg="add mod">
          <ac:chgData name="Conn McQuinn" userId="429ead53f6bdbfb2" providerId="LiveId" clId="{B518CED4-DFB0-D349-8063-534FEFBA61DA}" dt="2018-08-01T19:31:13.374" v="240" actId="1076"/>
          <ac:spMkLst>
            <pc:docMk/>
            <pc:sldMk cId="923871433" sldId="378"/>
            <ac:spMk id="5" creationId="{17F266A3-383C-1E40-AFC1-80DE36551F95}"/>
          </ac:spMkLst>
        </pc:spChg>
        <pc:spChg chg="add mod">
          <ac:chgData name="Conn McQuinn" userId="429ead53f6bdbfb2" providerId="LiveId" clId="{B518CED4-DFB0-D349-8063-534FEFBA61DA}" dt="2018-08-01T19:31:26.276" v="242" actId="1076"/>
          <ac:spMkLst>
            <pc:docMk/>
            <pc:sldMk cId="923871433" sldId="378"/>
            <ac:spMk id="6" creationId="{44F58A89-4A4B-C548-AAC4-7A0DB7E5C04E}"/>
          </ac:spMkLst>
        </pc:spChg>
        <pc:picChg chg="mod">
          <ac:chgData name="Conn McQuinn" userId="429ead53f6bdbfb2" providerId="LiveId" clId="{B518CED4-DFB0-D349-8063-534FEFBA61DA}" dt="2018-08-01T19:13:19.558" v="213" actId="1037"/>
          <ac:picMkLst>
            <pc:docMk/>
            <pc:sldMk cId="923871433" sldId="378"/>
            <ac:picMk id="9" creationId="{DD5FE0DD-530A-5C41-BA34-0C3A7E16698E}"/>
          </ac:picMkLst>
        </pc:picChg>
      </pc:sldChg>
      <pc:sldChg chg="addSp delSp modSp add modAnim">
        <pc:chgData name="Conn McQuinn" userId="429ead53f6bdbfb2" providerId="LiveId" clId="{B518CED4-DFB0-D349-8063-534FEFBA61DA}" dt="2018-08-01T19:33:40.838" v="258" actId="14100"/>
        <pc:sldMkLst>
          <pc:docMk/>
          <pc:sldMk cId="48561992" sldId="379"/>
        </pc:sldMkLst>
        <pc:spChg chg="add del mod">
          <ac:chgData name="Conn McQuinn" userId="429ead53f6bdbfb2" providerId="LiveId" clId="{B518CED4-DFB0-D349-8063-534FEFBA61DA}" dt="2018-08-01T19:33:16.608" v="254" actId="478"/>
          <ac:spMkLst>
            <pc:docMk/>
            <pc:sldMk cId="48561992" sldId="379"/>
            <ac:spMk id="3" creationId="{57496E72-837F-6C43-B9E1-1A65E73593EE}"/>
          </ac:spMkLst>
        </pc:spChg>
        <pc:spChg chg="del">
          <ac:chgData name="Conn McQuinn" userId="429ead53f6bdbfb2" providerId="LiveId" clId="{B518CED4-DFB0-D349-8063-534FEFBA61DA}" dt="2018-08-01T19:33:14.181" v="253" actId="478"/>
          <ac:spMkLst>
            <pc:docMk/>
            <pc:sldMk cId="48561992" sldId="379"/>
            <ac:spMk id="4" creationId="{35906FD6-A5C3-A444-9AF8-C043433CEBC1}"/>
          </ac:spMkLst>
        </pc:spChg>
        <pc:spChg chg="add del">
          <ac:chgData name="Conn McQuinn" userId="429ead53f6bdbfb2" providerId="LiveId" clId="{B518CED4-DFB0-D349-8063-534FEFBA61DA}" dt="2018-08-01T19:33:19.471" v="256"/>
          <ac:spMkLst>
            <pc:docMk/>
            <pc:sldMk cId="48561992" sldId="379"/>
            <ac:spMk id="7" creationId="{160CA43E-2B3A-604C-B301-6CB1E7070507}"/>
          </ac:spMkLst>
        </pc:spChg>
        <pc:spChg chg="add del">
          <ac:chgData name="Conn McQuinn" userId="429ead53f6bdbfb2" providerId="LiveId" clId="{B518CED4-DFB0-D349-8063-534FEFBA61DA}" dt="2018-08-01T19:33:19.471" v="256"/>
          <ac:spMkLst>
            <pc:docMk/>
            <pc:sldMk cId="48561992" sldId="379"/>
            <ac:spMk id="8" creationId="{7AEC3C1B-09F9-A44E-8C8F-FDCD6A7FEA96}"/>
          </ac:spMkLst>
        </pc:spChg>
        <pc:picChg chg="add">
          <ac:chgData name="Conn McQuinn" userId="429ead53f6bdbfb2" providerId="LiveId" clId="{B518CED4-DFB0-D349-8063-534FEFBA61DA}" dt="2018-08-01T19:33:34.966" v="257"/>
          <ac:picMkLst>
            <pc:docMk/>
            <pc:sldMk cId="48561992" sldId="379"/>
            <ac:picMk id="10" creationId="{FB53DDE1-2F95-944A-AF25-EBE5505942DE}"/>
          </ac:picMkLst>
        </pc:picChg>
        <pc:picChg chg="add mod">
          <ac:chgData name="Conn McQuinn" userId="429ead53f6bdbfb2" providerId="LiveId" clId="{B518CED4-DFB0-D349-8063-534FEFBA61DA}" dt="2018-08-01T19:33:40.838" v="258" actId="14100"/>
          <ac:picMkLst>
            <pc:docMk/>
            <pc:sldMk cId="48561992" sldId="379"/>
            <ac:picMk id="11" creationId="{53ECD1D4-1634-B442-AD38-A8DB16152C2D}"/>
          </ac:picMkLst>
        </pc:picChg>
      </pc:sldChg>
      <pc:sldChg chg="addSp delSp modSp add delAnim">
        <pc:chgData name="Conn McQuinn" userId="429ead53f6bdbfb2" providerId="LiveId" clId="{B518CED4-DFB0-D349-8063-534FEFBA61DA}" dt="2018-08-01T19:35:40.044" v="275" actId="1076"/>
        <pc:sldMkLst>
          <pc:docMk/>
          <pc:sldMk cId="4102873005" sldId="380"/>
        </pc:sldMkLst>
        <pc:spChg chg="del">
          <ac:chgData name="Conn McQuinn" userId="429ead53f6bdbfb2" providerId="LiveId" clId="{B518CED4-DFB0-D349-8063-534FEFBA61DA}" dt="2018-08-01T19:34:40.567" v="261" actId="478"/>
          <ac:spMkLst>
            <pc:docMk/>
            <pc:sldMk cId="4102873005" sldId="380"/>
            <ac:spMk id="5" creationId="{17F266A3-383C-1E40-AFC1-80DE36551F95}"/>
          </ac:spMkLst>
        </pc:spChg>
        <pc:spChg chg="del">
          <ac:chgData name="Conn McQuinn" userId="429ead53f6bdbfb2" providerId="LiveId" clId="{B518CED4-DFB0-D349-8063-534FEFBA61DA}" dt="2018-08-01T19:34:38.064" v="260" actId="478"/>
          <ac:spMkLst>
            <pc:docMk/>
            <pc:sldMk cId="4102873005" sldId="380"/>
            <ac:spMk id="6" creationId="{44F58A89-4A4B-C548-AAC4-7A0DB7E5C04E}"/>
          </ac:spMkLst>
        </pc:spChg>
        <pc:spChg chg="add mod">
          <ac:chgData name="Conn McQuinn" userId="429ead53f6bdbfb2" providerId="LiveId" clId="{B518CED4-DFB0-D349-8063-534FEFBA61DA}" dt="2018-08-01T19:35:40.044" v="275" actId="1076"/>
          <ac:spMkLst>
            <pc:docMk/>
            <pc:sldMk cId="4102873005" sldId="380"/>
            <ac:spMk id="7" creationId="{E445A5BF-52A4-DC47-A2DB-0B59D4039A5F}"/>
          </ac:spMkLst>
        </pc:spChg>
      </pc:sldChg>
      <pc:sldChg chg="addSp delSp modSp add ord">
        <pc:chgData name="Conn McQuinn" userId="429ead53f6bdbfb2" providerId="LiveId" clId="{B518CED4-DFB0-D349-8063-534FEFBA61DA}" dt="2018-08-05T15:41:47.759" v="449" actId="14100"/>
        <pc:sldMkLst>
          <pc:docMk/>
          <pc:sldMk cId="4001845692" sldId="381"/>
        </pc:sldMkLst>
        <pc:spChg chg="mod">
          <ac:chgData name="Conn McQuinn" userId="429ead53f6bdbfb2" providerId="LiveId" clId="{B518CED4-DFB0-D349-8063-534FEFBA61DA}" dt="2018-08-01T19:40:17.166" v="301"/>
          <ac:spMkLst>
            <pc:docMk/>
            <pc:sldMk cId="4001845692" sldId="381"/>
            <ac:spMk id="2" creationId="{00000000-0000-0000-0000-000000000000}"/>
          </ac:spMkLst>
        </pc:spChg>
        <pc:spChg chg="del">
          <ac:chgData name="Conn McQuinn" userId="429ead53f6bdbfb2" providerId="LiveId" clId="{B518CED4-DFB0-D349-8063-534FEFBA61DA}" dt="2018-08-01T19:39:37.715" v="298" actId="478"/>
          <ac:spMkLst>
            <pc:docMk/>
            <pc:sldMk cId="4001845692" sldId="381"/>
            <ac:spMk id="5" creationId="{00000000-0000-0000-0000-000000000000}"/>
          </ac:spMkLst>
        </pc:spChg>
        <pc:spChg chg="add mod">
          <ac:chgData name="Conn McQuinn" userId="429ead53f6bdbfb2" providerId="LiveId" clId="{B518CED4-DFB0-D349-8063-534FEFBA61DA}" dt="2018-08-01T19:40:38.909" v="305" actId="2711"/>
          <ac:spMkLst>
            <pc:docMk/>
            <pc:sldMk cId="4001845692" sldId="381"/>
            <ac:spMk id="7" creationId="{2450E134-78EC-5241-A40D-7B4382C625A6}"/>
          </ac:spMkLst>
        </pc:spChg>
        <pc:picChg chg="mod">
          <ac:chgData name="Conn McQuinn" userId="429ead53f6bdbfb2" providerId="LiveId" clId="{B518CED4-DFB0-D349-8063-534FEFBA61DA}" dt="2018-08-01T19:40:25.571" v="302" actId="166"/>
          <ac:picMkLst>
            <pc:docMk/>
            <pc:sldMk cId="4001845692" sldId="381"/>
            <ac:picMk id="4" creationId="{FFD2F86E-E40C-CD4C-A51E-748B64A506A6}"/>
          </ac:picMkLst>
        </pc:picChg>
        <pc:picChg chg="add mod">
          <ac:chgData name="Conn McQuinn" userId="429ead53f6bdbfb2" providerId="LiveId" clId="{B518CED4-DFB0-D349-8063-534FEFBA61DA}" dt="2018-08-05T15:41:47.759" v="449" actId="14100"/>
          <ac:picMkLst>
            <pc:docMk/>
            <pc:sldMk cId="4001845692" sldId="381"/>
            <ac:picMk id="6" creationId="{C86B4734-4F50-9743-A4E7-FB683A81F36E}"/>
          </ac:picMkLst>
        </pc:picChg>
      </pc:sldChg>
      <pc:sldChg chg="addSp delSp add modAnim">
        <pc:chgData name="Conn McQuinn" userId="429ead53f6bdbfb2" providerId="LiveId" clId="{B518CED4-DFB0-D349-8063-534FEFBA61DA}" dt="2018-08-01T19:41:23.622" v="314"/>
        <pc:sldMkLst>
          <pc:docMk/>
          <pc:sldMk cId="155030102" sldId="382"/>
        </pc:sldMkLst>
        <pc:spChg chg="del">
          <ac:chgData name="Conn McQuinn" userId="429ead53f6bdbfb2" providerId="LiveId" clId="{B518CED4-DFB0-D349-8063-534FEFBA61DA}" dt="2018-08-01T19:41:15.399" v="313" actId="478"/>
          <ac:spMkLst>
            <pc:docMk/>
            <pc:sldMk cId="155030102" sldId="382"/>
            <ac:spMk id="7" creationId="{2450E134-78EC-5241-A40D-7B4382C625A6}"/>
          </ac:spMkLst>
        </pc:spChg>
        <pc:spChg chg="add">
          <ac:chgData name="Conn McQuinn" userId="429ead53f6bdbfb2" providerId="LiveId" clId="{B518CED4-DFB0-D349-8063-534FEFBA61DA}" dt="2018-08-01T19:41:23.622" v="314"/>
          <ac:spMkLst>
            <pc:docMk/>
            <pc:sldMk cId="155030102" sldId="382"/>
            <ac:spMk id="9" creationId="{6542F7EA-DF99-9543-8E82-4F6A54F1B2B6}"/>
          </ac:spMkLst>
        </pc:spChg>
        <pc:picChg chg="del">
          <ac:chgData name="Conn McQuinn" userId="429ead53f6bdbfb2" providerId="LiveId" clId="{B518CED4-DFB0-D349-8063-534FEFBA61DA}" dt="2018-08-01T19:41:13.520" v="312" actId="478"/>
          <ac:picMkLst>
            <pc:docMk/>
            <pc:sldMk cId="155030102" sldId="382"/>
            <ac:picMk id="6" creationId="{C86B4734-4F50-9743-A4E7-FB683A81F36E}"/>
          </ac:picMkLst>
        </pc:picChg>
        <pc:picChg chg="add">
          <ac:chgData name="Conn McQuinn" userId="429ead53f6bdbfb2" providerId="LiveId" clId="{B518CED4-DFB0-D349-8063-534FEFBA61DA}" dt="2018-08-01T19:41:23.622" v="314"/>
          <ac:picMkLst>
            <pc:docMk/>
            <pc:sldMk cId="155030102" sldId="382"/>
            <ac:picMk id="8" creationId="{A4F6D6E8-3AB2-3E42-9011-E075369E048A}"/>
          </ac:picMkLst>
        </pc:picChg>
      </pc:sldChg>
      <pc:sldChg chg="addSp delSp modSp add delAnim modAnim">
        <pc:chgData name="Conn McQuinn" userId="429ead53f6bdbfb2" providerId="LiveId" clId="{B518CED4-DFB0-D349-8063-534FEFBA61DA}" dt="2018-08-02T00:02:04.327" v="409"/>
        <pc:sldMkLst>
          <pc:docMk/>
          <pc:sldMk cId="1494851739" sldId="383"/>
        </pc:sldMkLst>
        <pc:spChg chg="add mod">
          <ac:chgData name="Conn McQuinn" userId="429ead53f6bdbfb2" providerId="LiveId" clId="{B518CED4-DFB0-D349-8063-534FEFBA61DA}" dt="2018-08-01T23:58:41.860" v="359" actId="20577"/>
          <ac:spMkLst>
            <pc:docMk/>
            <pc:sldMk cId="1494851739" sldId="383"/>
            <ac:spMk id="2" creationId="{751AB9C3-06FD-0A4A-82FD-EB38A309EB58}"/>
          </ac:spMkLst>
        </pc:spChg>
        <pc:spChg chg="add mod">
          <ac:chgData name="Conn McQuinn" userId="429ead53f6bdbfb2" providerId="LiveId" clId="{B518CED4-DFB0-D349-8063-534FEFBA61DA}" dt="2018-08-02T00:01:54.491" v="408" actId="2085"/>
          <ac:spMkLst>
            <pc:docMk/>
            <pc:sldMk cId="1494851739" sldId="383"/>
            <ac:spMk id="3" creationId="{27F12241-E936-E649-AE5C-51600E8080D7}"/>
          </ac:spMkLst>
        </pc:spChg>
        <pc:spChg chg="mod">
          <ac:chgData name="Conn McQuinn" userId="429ead53f6bdbfb2" providerId="LiveId" clId="{B518CED4-DFB0-D349-8063-534FEFBA61DA}" dt="2018-08-01T23:58:53.050" v="360" actId="14100"/>
          <ac:spMkLst>
            <pc:docMk/>
            <pc:sldMk cId="1494851739" sldId="383"/>
            <ac:spMk id="4" creationId="{35906FD6-A5C3-A444-9AF8-C043433CEBC1}"/>
          </ac:spMkLst>
        </pc:spChg>
        <pc:spChg chg="del">
          <ac:chgData name="Conn McQuinn" userId="429ead53f6bdbfb2" providerId="LiveId" clId="{B518CED4-DFB0-D349-8063-534FEFBA61DA}" dt="2018-08-01T23:57:04.668" v="335" actId="478"/>
          <ac:spMkLst>
            <pc:docMk/>
            <pc:sldMk cId="1494851739" sldId="383"/>
            <ac:spMk id="5" creationId="{17F266A3-383C-1E40-AFC1-80DE36551F95}"/>
          </ac:spMkLst>
        </pc:spChg>
        <pc:spChg chg="del">
          <ac:chgData name="Conn McQuinn" userId="429ead53f6bdbfb2" providerId="LiveId" clId="{B518CED4-DFB0-D349-8063-534FEFBA61DA}" dt="2018-08-01T23:57:02.342" v="334" actId="478"/>
          <ac:spMkLst>
            <pc:docMk/>
            <pc:sldMk cId="1494851739" sldId="383"/>
            <ac:spMk id="6" creationId="{44F58A89-4A4B-C548-AAC4-7A0DB7E5C04E}"/>
          </ac:spMkLst>
        </pc:spChg>
        <pc:spChg chg="add mod">
          <ac:chgData name="Conn McQuinn" userId="429ead53f6bdbfb2" providerId="LiveId" clId="{B518CED4-DFB0-D349-8063-534FEFBA61DA}" dt="2018-08-02T00:01:05.915" v="403" actId="207"/>
          <ac:spMkLst>
            <pc:docMk/>
            <pc:sldMk cId="1494851739" sldId="383"/>
            <ac:spMk id="7" creationId="{A3F064A6-096B-6045-AAFB-28BBA3333456}"/>
          </ac:spMkLst>
        </pc:spChg>
      </pc:sldChg>
      <pc:sldChg chg="addSp delSp modSp add setBg">
        <pc:chgData name="Conn McQuinn" userId="429ead53f6bdbfb2" providerId="LiveId" clId="{B518CED4-DFB0-D349-8063-534FEFBA61DA}" dt="2018-08-03T01:44:21.424" v="415"/>
        <pc:sldMkLst>
          <pc:docMk/>
          <pc:sldMk cId="1422477946" sldId="384"/>
        </pc:sldMkLst>
        <pc:spChg chg="del">
          <ac:chgData name="Conn McQuinn" userId="429ead53f6bdbfb2" providerId="LiveId" clId="{B518CED4-DFB0-D349-8063-534FEFBA61DA}" dt="2018-08-03T01:44:04.680" v="411" actId="931"/>
          <ac:spMkLst>
            <pc:docMk/>
            <pc:sldMk cId="1422477946" sldId="384"/>
            <ac:spMk id="3" creationId="{BC431665-6AC1-8B42-9ACA-D04650CDDE39}"/>
          </ac:spMkLst>
        </pc:spChg>
        <pc:picChg chg="add mod">
          <ac:chgData name="Conn McQuinn" userId="429ead53f6bdbfb2" providerId="LiveId" clId="{B518CED4-DFB0-D349-8063-534FEFBA61DA}" dt="2018-08-03T01:44:12.252" v="414" actId="1076"/>
          <ac:picMkLst>
            <pc:docMk/>
            <pc:sldMk cId="1422477946" sldId="384"/>
            <ac:picMk id="5" creationId="{478205EE-92DC-3441-92CA-0A2382A3D015}"/>
          </ac:picMkLst>
        </pc:picChg>
      </pc:sldChg>
      <pc:sldChg chg="addSp delSp modSp add setBg modAnim">
        <pc:chgData name="Conn McQuinn" userId="429ead53f6bdbfb2" providerId="LiveId" clId="{B518CED4-DFB0-D349-8063-534FEFBA61DA}" dt="2018-08-03T01:46:02.638" v="427"/>
        <pc:sldMkLst>
          <pc:docMk/>
          <pc:sldMk cId="3485963235" sldId="385"/>
        </pc:sldMkLst>
        <pc:spChg chg="del">
          <ac:chgData name="Conn McQuinn" userId="429ead53f6bdbfb2" providerId="LiveId" clId="{B518CED4-DFB0-D349-8063-534FEFBA61DA}" dt="2018-08-03T01:44:55.486" v="418" actId="931"/>
          <ac:spMkLst>
            <pc:docMk/>
            <pc:sldMk cId="3485963235" sldId="385"/>
            <ac:spMk id="3" creationId="{D414F991-DE7A-1742-B477-7E76273357E0}"/>
          </ac:spMkLst>
        </pc:spChg>
        <pc:picChg chg="add mod">
          <ac:chgData name="Conn McQuinn" userId="429ead53f6bdbfb2" providerId="LiveId" clId="{B518CED4-DFB0-D349-8063-534FEFBA61DA}" dt="2018-08-03T01:45:02.214" v="420" actId="14100"/>
          <ac:picMkLst>
            <pc:docMk/>
            <pc:sldMk cId="3485963235" sldId="385"/>
            <ac:picMk id="5" creationId="{20306EA5-1530-5746-8AD4-B205C3C00D5B}"/>
          </ac:picMkLst>
        </pc:picChg>
        <pc:picChg chg="add mod">
          <ac:chgData name="Conn McQuinn" userId="429ead53f6bdbfb2" providerId="LiveId" clId="{B518CED4-DFB0-D349-8063-534FEFBA61DA}" dt="2018-08-03T01:45:33.298" v="423" actId="1076"/>
          <ac:picMkLst>
            <pc:docMk/>
            <pc:sldMk cId="3485963235" sldId="385"/>
            <ac:picMk id="7" creationId="{1343A71A-5B8F-AD4B-9EA5-494A3F20BCF0}"/>
          </ac:picMkLst>
        </pc:picChg>
      </pc:sldChg>
      <pc:sldChg chg="addSp delSp modSp add ord setBg">
        <pc:chgData name="Conn McQuinn" userId="429ead53f6bdbfb2" providerId="LiveId" clId="{B518CED4-DFB0-D349-8063-534FEFBA61DA}" dt="2018-08-05T15:41:33.716" v="445"/>
        <pc:sldMkLst>
          <pc:docMk/>
          <pc:sldMk cId="2590242871" sldId="386"/>
        </pc:sldMkLst>
        <pc:spChg chg="del">
          <ac:chgData name="Conn McQuinn" userId="429ead53f6bdbfb2" providerId="LiveId" clId="{B518CED4-DFB0-D349-8063-534FEFBA61DA}" dt="2018-08-05T01:59:46.946" v="429" actId="931"/>
          <ac:spMkLst>
            <pc:docMk/>
            <pc:sldMk cId="2590242871" sldId="386"/>
            <ac:spMk id="3" creationId="{47C1F258-BB1F-DB4C-80C4-5DD4C70F993E}"/>
          </ac:spMkLst>
        </pc:spChg>
        <pc:spChg chg="add del mod">
          <ac:chgData name="Conn McQuinn" userId="429ead53f6bdbfb2" providerId="LiveId" clId="{B518CED4-DFB0-D349-8063-534FEFBA61DA}" dt="2018-08-05T02:01:18.893" v="439" actId="931"/>
          <ac:spMkLst>
            <pc:docMk/>
            <pc:sldMk cId="2590242871" sldId="386"/>
            <ac:spMk id="7" creationId="{6A97D3C1-860D-CC45-B760-939D1BFE77EC}"/>
          </ac:spMkLst>
        </pc:spChg>
        <pc:picChg chg="add del mod">
          <ac:chgData name="Conn McQuinn" userId="429ead53f6bdbfb2" providerId="LiveId" clId="{B518CED4-DFB0-D349-8063-534FEFBA61DA}" dt="2018-08-05T02:00:29.693" v="437" actId="478"/>
          <ac:picMkLst>
            <pc:docMk/>
            <pc:sldMk cId="2590242871" sldId="386"/>
            <ac:picMk id="5" creationId="{94CEBEA9-AC45-C74E-BD75-3CEBE1D5DDE7}"/>
          </ac:picMkLst>
        </pc:picChg>
        <pc:picChg chg="add mod">
          <ac:chgData name="Conn McQuinn" userId="429ead53f6bdbfb2" providerId="LiveId" clId="{B518CED4-DFB0-D349-8063-534FEFBA61DA}" dt="2018-08-05T02:01:27.877" v="443" actId="14100"/>
          <ac:picMkLst>
            <pc:docMk/>
            <pc:sldMk cId="2590242871" sldId="386"/>
            <ac:picMk id="9" creationId="{D585DD92-46BD-2D42-910D-69C6DADCD2D3}"/>
          </ac:picMkLst>
        </pc:picChg>
      </pc:sldChg>
      <pc:sldChg chg="add del">
        <pc:chgData name="Conn McQuinn" userId="429ead53f6bdbfb2" providerId="LiveId" clId="{B518CED4-DFB0-D349-8063-534FEFBA61DA}" dt="2018-08-05T15:49:33.129" v="484" actId="2696"/>
        <pc:sldMkLst>
          <pc:docMk/>
          <pc:sldMk cId="4224058798" sldId="387"/>
        </pc:sldMkLst>
      </pc:sldChg>
      <pc:sldChg chg="delSp modSp add delAnim">
        <pc:chgData name="Conn McQuinn" userId="429ead53f6bdbfb2" providerId="LiveId" clId="{B518CED4-DFB0-D349-8063-534FEFBA61DA}" dt="2018-08-05T15:49:07.859" v="483" actId="5793"/>
        <pc:sldMkLst>
          <pc:docMk/>
          <pc:sldMk cId="961663386" sldId="388"/>
        </pc:sldMkLst>
        <pc:spChg chg="mod">
          <ac:chgData name="Conn McQuinn" userId="429ead53f6bdbfb2" providerId="LiveId" clId="{B518CED4-DFB0-D349-8063-534FEFBA61DA}" dt="2018-08-05T15:49:07.859" v="483" actId="5793"/>
          <ac:spMkLst>
            <pc:docMk/>
            <pc:sldMk cId="961663386" sldId="388"/>
            <ac:spMk id="5" creationId="{88E63A63-1BC7-4B66-93A0-44B4799E34C4}"/>
          </ac:spMkLst>
        </pc:spChg>
        <pc:picChg chg="del">
          <ac:chgData name="Conn McQuinn" userId="429ead53f6bdbfb2" providerId="LiveId" clId="{B518CED4-DFB0-D349-8063-534FEFBA61DA}" dt="2018-08-05T15:45:36.936" v="453" actId="478"/>
          <ac:picMkLst>
            <pc:docMk/>
            <pc:sldMk cId="961663386" sldId="388"/>
            <ac:picMk id="6" creationId="{BA1827F9-89A5-4F21-AAE5-2B33363DA0C4}"/>
          </ac:picMkLst>
        </pc:picChg>
        <pc:picChg chg="del">
          <ac:chgData name="Conn McQuinn" userId="429ead53f6bdbfb2" providerId="LiveId" clId="{B518CED4-DFB0-D349-8063-534FEFBA61DA}" dt="2018-08-05T15:45:34.926" v="452" actId="478"/>
          <ac:picMkLst>
            <pc:docMk/>
            <pc:sldMk cId="961663386" sldId="388"/>
            <ac:picMk id="3074" creationId="{901987D9-E596-4510-9430-1CDB5E7A2DE4}"/>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Workbook2"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2"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t>Power over time</a:t>
            </a:r>
          </a:p>
        </c:rich>
      </c:tx>
      <c:overlay val="0"/>
    </c:title>
    <c:autoTitleDeleted val="0"/>
    <c:plotArea>
      <c:layout/>
      <c:areaChart>
        <c:grouping val="stacked"/>
        <c:varyColors val="0"/>
        <c:ser>
          <c:idx val="1"/>
          <c:order val="0"/>
          <c:tx>
            <c:strRef>
              <c:f>Sheet1!$B$1</c:f>
              <c:strCache>
                <c:ptCount val="1"/>
                <c:pt idx="0">
                  <c:v>Power</c:v>
                </c:pt>
              </c:strCache>
            </c:strRef>
          </c:tx>
          <c:cat>
            <c:numRef>
              <c:f>Sheet1!$A$2:$A$10</c:f>
              <c:numCache>
                <c:formatCode>General</c:formatCode>
                <c:ptCount val="9"/>
                <c:pt idx="0">
                  <c:v>0</c:v>
                </c:pt>
                <c:pt idx="1">
                  <c:v>1.5</c:v>
                </c:pt>
                <c:pt idx="2">
                  <c:v>3</c:v>
                </c:pt>
                <c:pt idx="3">
                  <c:v>4.5</c:v>
                </c:pt>
                <c:pt idx="4">
                  <c:v>6</c:v>
                </c:pt>
                <c:pt idx="5">
                  <c:v>7.5</c:v>
                </c:pt>
                <c:pt idx="6">
                  <c:v>9</c:v>
                </c:pt>
                <c:pt idx="7">
                  <c:v>10.5</c:v>
                </c:pt>
                <c:pt idx="8">
                  <c:v>12</c:v>
                </c:pt>
              </c:numCache>
            </c:numRef>
          </c:cat>
          <c:val>
            <c:numRef>
              <c:f>Sheet1!$B$2:$B$10</c:f>
              <c:numCache>
                <c:formatCode>General</c:formatCode>
                <c:ptCount val="9"/>
                <c:pt idx="0">
                  <c:v>1</c:v>
                </c:pt>
                <c:pt idx="1">
                  <c:v>2</c:v>
                </c:pt>
                <c:pt idx="2">
                  <c:v>4</c:v>
                </c:pt>
                <c:pt idx="3">
                  <c:v>8</c:v>
                </c:pt>
                <c:pt idx="4">
                  <c:v>16</c:v>
                </c:pt>
                <c:pt idx="5">
                  <c:v>32</c:v>
                </c:pt>
                <c:pt idx="6">
                  <c:v>64</c:v>
                </c:pt>
                <c:pt idx="7">
                  <c:v>128</c:v>
                </c:pt>
                <c:pt idx="8">
                  <c:v>256</c:v>
                </c:pt>
              </c:numCache>
            </c:numRef>
          </c:val>
          <c:extLst>
            <c:ext xmlns:c16="http://schemas.microsoft.com/office/drawing/2014/chart" uri="{C3380CC4-5D6E-409C-BE32-E72D297353CC}">
              <c16:uniqueId val="{00000000-5B21-4E80-8282-5A56EAE27A24}"/>
            </c:ext>
          </c:extLst>
        </c:ser>
        <c:dLbls>
          <c:showLegendKey val="0"/>
          <c:showVal val="0"/>
          <c:showCatName val="0"/>
          <c:showSerName val="0"/>
          <c:showPercent val="0"/>
          <c:showBubbleSize val="0"/>
        </c:dLbls>
        <c:axId val="392418056"/>
        <c:axId val="392414920"/>
      </c:areaChart>
      <c:catAx>
        <c:axId val="392418056"/>
        <c:scaling>
          <c:orientation val="minMax"/>
        </c:scaling>
        <c:delete val="0"/>
        <c:axPos val="b"/>
        <c:numFmt formatCode="General" sourceLinked="1"/>
        <c:majorTickMark val="out"/>
        <c:minorTickMark val="none"/>
        <c:tickLblPos val="nextTo"/>
        <c:crossAx val="392414920"/>
        <c:crosses val="autoZero"/>
        <c:auto val="1"/>
        <c:lblAlgn val="ctr"/>
        <c:lblOffset val="100"/>
        <c:noMultiLvlLbl val="0"/>
      </c:catAx>
      <c:valAx>
        <c:axId val="392414920"/>
        <c:scaling>
          <c:orientation val="minMax"/>
          <c:max val="256"/>
          <c:min val="0"/>
        </c:scaling>
        <c:delete val="0"/>
        <c:axPos val="l"/>
        <c:majorGridlines/>
        <c:numFmt formatCode="General" sourceLinked="1"/>
        <c:majorTickMark val="out"/>
        <c:minorTickMark val="none"/>
        <c:tickLblPos val="nextTo"/>
        <c:crossAx val="392418056"/>
        <c:crosses val="autoZero"/>
        <c:crossBetween val="midCat"/>
      </c:valAx>
    </c:plotArea>
    <c:plotVisOnly val="1"/>
    <c:dispBlanksAs val="zero"/>
    <c:showDLblsOverMax val="0"/>
  </c:chart>
  <c:spPr>
    <a:solidFill>
      <a:schemeClr val="bg1"/>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t>Power over time</a:t>
            </a:r>
          </a:p>
        </c:rich>
      </c:tx>
      <c:overlay val="0"/>
    </c:title>
    <c:autoTitleDeleted val="0"/>
    <c:plotArea>
      <c:layout/>
      <c:areaChart>
        <c:grouping val="stacked"/>
        <c:varyColors val="0"/>
        <c:ser>
          <c:idx val="1"/>
          <c:order val="0"/>
          <c:tx>
            <c:strRef>
              <c:f>Sheet1!$B$1</c:f>
              <c:strCache>
                <c:ptCount val="1"/>
                <c:pt idx="0">
                  <c:v>Power</c:v>
                </c:pt>
              </c:strCache>
            </c:strRef>
          </c:tx>
          <c:cat>
            <c:numRef>
              <c:f>Sheet1!$A$2:$A$10</c:f>
              <c:numCache>
                <c:formatCode>General</c:formatCode>
                <c:ptCount val="9"/>
                <c:pt idx="0">
                  <c:v>0</c:v>
                </c:pt>
                <c:pt idx="1">
                  <c:v>1.5</c:v>
                </c:pt>
                <c:pt idx="2">
                  <c:v>3</c:v>
                </c:pt>
                <c:pt idx="3">
                  <c:v>4.5</c:v>
                </c:pt>
                <c:pt idx="4">
                  <c:v>6</c:v>
                </c:pt>
                <c:pt idx="5">
                  <c:v>7.5</c:v>
                </c:pt>
                <c:pt idx="6">
                  <c:v>9</c:v>
                </c:pt>
                <c:pt idx="7">
                  <c:v>10.5</c:v>
                </c:pt>
                <c:pt idx="8">
                  <c:v>12</c:v>
                </c:pt>
              </c:numCache>
            </c:numRef>
          </c:cat>
          <c:val>
            <c:numRef>
              <c:f>Sheet1!$B$2:$B$10</c:f>
              <c:numCache>
                <c:formatCode>General</c:formatCode>
                <c:ptCount val="9"/>
                <c:pt idx="0">
                  <c:v>1</c:v>
                </c:pt>
                <c:pt idx="1">
                  <c:v>2</c:v>
                </c:pt>
                <c:pt idx="2">
                  <c:v>4</c:v>
                </c:pt>
                <c:pt idx="3">
                  <c:v>8</c:v>
                </c:pt>
                <c:pt idx="4">
                  <c:v>16</c:v>
                </c:pt>
                <c:pt idx="5">
                  <c:v>32</c:v>
                </c:pt>
                <c:pt idx="6">
                  <c:v>64</c:v>
                </c:pt>
                <c:pt idx="7">
                  <c:v>128</c:v>
                </c:pt>
                <c:pt idx="8">
                  <c:v>256</c:v>
                </c:pt>
              </c:numCache>
            </c:numRef>
          </c:val>
          <c:extLst>
            <c:ext xmlns:c16="http://schemas.microsoft.com/office/drawing/2014/chart" uri="{C3380CC4-5D6E-409C-BE32-E72D297353CC}">
              <c16:uniqueId val="{00000000-68D3-461C-A860-EBAA629BC4E7}"/>
            </c:ext>
          </c:extLst>
        </c:ser>
        <c:dLbls>
          <c:showLegendKey val="0"/>
          <c:showVal val="0"/>
          <c:showCatName val="0"/>
          <c:showSerName val="0"/>
          <c:showPercent val="0"/>
          <c:showBubbleSize val="0"/>
        </c:dLbls>
        <c:axId val="392415704"/>
        <c:axId val="392416096"/>
      </c:areaChart>
      <c:catAx>
        <c:axId val="392415704"/>
        <c:scaling>
          <c:orientation val="minMax"/>
        </c:scaling>
        <c:delete val="0"/>
        <c:axPos val="b"/>
        <c:numFmt formatCode="General" sourceLinked="1"/>
        <c:majorTickMark val="out"/>
        <c:minorTickMark val="none"/>
        <c:tickLblPos val="nextTo"/>
        <c:crossAx val="392416096"/>
        <c:crosses val="autoZero"/>
        <c:auto val="1"/>
        <c:lblAlgn val="ctr"/>
        <c:lblOffset val="100"/>
        <c:noMultiLvlLbl val="0"/>
      </c:catAx>
      <c:valAx>
        <c:axId val="392416096"/>
        <c:scaling>
          <c:orientation val="minMax"/>
          <c:max val="256"/>
          <c:min val="0"/>
        </c:scaling>
        <c:delete val="0"/>
        <c:axPos val="l"/>
        <c:majorGridlines/>
        <c:numFmt formatCode="General" sourceLinked="1"/>
        <c:majorTickMark val="out"/>
        <c:minorTickMark val="none"/>
        <c:tickLblPos val="nextTo"/>
        <c:crossAx val="392415704"/>
        <c:crosses val="autoZero"/>
        <c:crossBetween val="midCat"/>
      </c:valAx>
    </c:plotArea>
    <c:plotVisOnly val="1"/>
    <c:dispBlanksAs val="zero"/>
    <c:showDLblsOverMax val="0"/>
  </c:chart>
  <c:spPr>
    <a:solidFill>
      <a:schemeClr val="bg1"/>
    </a:solidFill>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DBDB305-3F33-414F-A208-07122BE8997A}" type="datetimeFigureOut">
              <a:rPr lang="en-US" smtClean="0"/>
              <a:t>8/2/18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2F3A13C-7442-4049-B3DC-DA950663CCA1}" type="slidenum">
              <a:rPr lang="en-US" smtClean="0"/>
              <a:t>‹#›</a:t>
            </a:fld>
            <a:endParaRPr lang="en-US"/>
          </a:p>
        </p:txBody>
      </p:sp>
    </p:spTree>
    <p:extLst>
      <p:ext uri="{BB962C8B-B14F-4D97-AF65-F5344CB8AC3E}">
        <p14:creationId xmlns:p14="http://schemas.microsoft.com/office/powerpoint/2010/main" val="16499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ea typeface="+mn-ea"/>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vl1pPr>
          </a:lstStyle>
          <a:p>
            <a:pPr>
              <a:defRPr/>
            </a:pPr>
            <a:fld id="{63519738-2709-4E7B-8ED1-BA22ED3AC6DB}" type="datetime1">
              <a:rPr lang="en-US"/>
              <a:pPr>
                <a:defRPr/>
              </a:pPr>
              <a:t>8/2/18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ea typeface="+mn-ea"/>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vl1pPr>
          </a:lstStyle>
          <a:p>
            <a:pPr>
              <a:defRPr/>
            </a:pPr>
            <a:fld id="{7F3FAD9D-F37E-4483-BBF6-75AA30437D72}" type="slidenum">
              <a:rPr lang="en-US"/>
              <a:pPr>
                <a:defRPr/>
              </a:pPr>
              <a:t>‹#›</a:t>
            </a:fld>
            <a:endParaRPr lang="en-US"/>
          </a:p>
        </p:txBody>
      </p:sp>
    </p:spTree>
    <p:extLst>
      <p:ext uri="{BB962C8B-B14F-4D97-AF65-F5344CB8AC3E}">
        <p14:creationId xmlns:p14="http://schemas.microsoft.com/office/powerpoint/2010/main" val="298940483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15</a:t>
            </a:fld>
            <a:endParaRPr lang="en-US"/>
          </a:p>
        </p:txBody>
      </p:sp>
    </p:spTree>
    <p:extLst>
      <p:ext uri="{BB962C8B-B14F-4D97-AF65-F5344CB8AC3E}">
        <p14:creationId xmlns:p14="http://schemas.microsoft.com/office/powerpoint/2010/main" val="3199905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Abstraction</a:t>
            </a:r>
          </a:p>
          <a:p>
            <a:r>
              <a:rPr lang="en-US" dirty="0"/>
              <a:t>Activity</a:t>
            </a:r>
          </a:p>
          <a:p>
            <a:r>
              <a:rPr lang="en-US" dirty="0"/>
              <a:t>Communication</a:t>
            </a:r>
          </a:p>
          <a:p>
            <a:r>
              <a:rPr lang="en-US" dirty="0"/>
              <a:t>Exactness</a:t>
            </a:r>
          </a:p>
          <a:p>
            <a:r>
              <a:rPr lang="en-US" dirty="0"/>
              <a:t>Exploration</a:t>
            </a:r>
          </a:p>
          <a:p>
            <a:r>
              <a:rPr lang="en-US" dirty="0"/>
              <a:t>Manipulation (of the environment)</a:t>
            </a:r>
          </a:p>
          <a:p>
            <a:r>
              <a:rPr lang="en-US" dirty="0"/>
              <a:t>Order</a:t>
            </a:r>
          </a:p>
          <a:p>
            <a:r>
              <a:rPr lang="en-US" dirty="0"/>
              <a:t>Orientation</a:t>
            </a:r>
          </a:p>
          <a:p>
            <a:r>
              <a:rPr lang="en-US" dirty="0"/>
              <a:t>Repetition</a:t>
            </a:r>
          </a:p>
          <a:p>
            <a:r>
              <a:rPr lang="en-US" dirty="0"/>
              <a:t>Self-Perfection</a:t>
            </a:r>
          </a:p>
          <a:p>
            <a:r>
              <a:rPr lang="en-US" dirty="0"/>
              <a:t>Work (also described as "purposeful activity")</a:t>
            </a:r>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32</a:t>
            </a:fld>
            <a:endParaRPr lang="en-US"/>
          </a:p>
        </p:txBody>
      </p:sp>
    </p:spTree>
    <p:extLst>
      <p:ext uri="{BB962C8B-B14F-4D97-AF65-F5344CB8AC3E}">
        <p14:creationId xmlns:p14="http://schemas.microsoft.com/office/powerpoint/2010/main" val="8215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https://morguefile.com/search/morguefile/3/scream/pop</a:t>
            </a:r>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35</a:t>
            </a:fld>
            <a:endParaRPr lang="en-US"/>
          </a:p>
        </p:txBody>
      </p:sp>
    </p:spTree>
    <p:extLst>
      <p:ext uri="{BB962C8B-B14F-4D97-AF65-F5344CB8AC3E}">
        <p14:creationId xmlns:p14="http://schemas.microsoft.com/office/powerpoint/2010/main" val="3001897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36</a:t>
            </a:fld>
            <a:endParaRPr lang="en-US"/>
          </a:p>
        </p:txBody>
      </p:sp>
    </p:spTree>
    <p:extLst>
      <p:ext uri="{BB962C8B-B14F-4D97-AF65-F5344CB8AC3E}">
        <p14:creationId xmlns:p14="http://schemas.microsoft.com/office/powerpoint/2010/main" val="4131856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also need to keep aware that stress can be caused by the lack of something, not just the presence of something negative. We all share three sets of basic needs. We need to feel that we belong and feel connected to others.</a:t>
            </a:r>
            <a:endParaRPr lang="en-US" dirty="0"/>
          </a:p>
        </p:txBody>
      </p:sp>
      <p:sp>
        <p:nvSpPr>
          <p:cNvPr id="4" name="Slide Number Placeholder 3"/>
          <p:cNvSpPr>
            <a:spLocks noGrp="1"/>
          </p:cNvSpPr>
          <p:nvPr>
            <p:ph type="sldNum" sz="quarter" idx="10"/>
          </p:nvPr>
        </p:nvSpPr>
        <p:spPr/>
        <p:txBody>
          <a:bodyPr/>
          <a:lstStyle/>
          <a:p>
            <a:fld id="{C7B75460-8C5B-45DD-B907-95B25A7BECA2}" type="slidenum">
              <a:rPr lang="en-US" smtClean="0"/>
              <a:t>39</a:t>
            </a:fld>
            <a:endParaRPr lang="en-US"/>
          </a:p>
        </p:txBody>
      </p:sp>
    </p:spTree>
    <p:extLst>
      <p:ext uri="{BB962C8B-B14F-4D97-AF65-F5344CB8AC3E}">
        <p14:creationId xmlns:p14="http://schemas.microsoft.com/office/powerpoint/2010/main" val="1757848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a:t>
            </a:r>
            <a:r>
              <a:rPr lang="en-US" baseline="0" dirty="0"/>
              <a:t> a need to have autonomy and ability to make choices. </a:t>
            </a:r>
            <a:r>
              <a:rPr lang="en-US" dirty="0"/>
              <a:t>https://commons.wikimedia.org/wiki/File:Boracay_Sailing_Paraw.jpg</a:t>
            </a:r>
          </a:p>
        </p:txBody>
      </p:sp>
      <p:sp>
        <p:nvSpPr>
          <p:cNvPr id="4" name="Slide Number Placeholder 3"/>
          <p:cNvSpPr>
            <a:spLocks noGrp="1"/>
          </p:cNvSpPr>
          <p:nvPr>
            <p:ph type="sldNum" sz="quarter" idx="10"/>
          </p:nvPr>
        </p:nvSpPr>
        <p:spPr/>
        <p:txBody>
          <a:bodyPr/>
          <a:lstStyle/>
          <a:p>
            <a:fld id="{C7B75460-8C5B-45DD-B907-95B25A7BECA2}" type="slidenum">
              <a:rPr lang="en-US" smtClean="0"/>
              <a:t>40</a:t>
            </a:fld>
            <a:endParaRPr lang="en-US"/>
          </a:p>
        </p:txBody>
      </p:sp>
    </p:spTree>
    <p:extLst>
      <p:ext uri="{BB962C8B-B14F-4D97-AF65-F5344CB8AC3E}">
        <p14:creationId xmlns:p14="http://schemas.microsoft.com/office/powerpoint/2010/main" val="70234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feel a sense of competence, and that what we do has meaning.</a:t>
            </a:r>
          </a:p>
        </p:txBody>
      </p:sp>
      <p:sp>
        <p:nvSpPr>
          <p:cNvPr id="4" name="Slide Number Placeholder 3"/>
          <p:cNvSpPr>
            <a:spLocks noGrp="1"/>
          </p:cNvSpPr>
          <p:nvPr>
            <p:ph type="sldNum" sz="quarter" idx="10"/>
          </p:nvPr>
        </p:nvSpPr>
        <p:spPr/>
        <p:txBody>
          <a:bodyPr/>
          <a:lstStyle/>
          <a:p>
            <a:fld id="{C7B75460-8C5B-45DD-B907-95B25A7BECA2}" type="slidenum">
              <a:rPr lang="en-US" smtClean="0"/>
              <a:t>41</a:t>
            </a:fld>
            <a:endParaRPr lang="en-US"/>
          </a:p>
        </p:txBody>
      </p:sp>
    </p:spTree>
    <p:extLst>
      <p:ext uri="{BB962C8B-B14F-4D97-AF65-F5344CB8AC3E}">
        <p14:creationId xmlns:p14="http://schemas.microsoft.com/office/powerpoint/2010/main" val="71538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children of color and low-income</a:t>
            </a:r>
            <a:r>
              <a:rPr lang="en-US" baseline="0" dirty="0"/>
              <a:t> families are the least likely to be engaged in these classes in school.</a:t>
            </a:r>
            <a:endParaRPr lang="en-US" dirty="0"/>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43</a:t>
            </a:fld>
            <a:endParaRPr lang="en-US"/>
          </a:p>
        </p:txBody>
      </p:sp>
    </p:spTree>
    <p:extLst>
      <p:ext uri="{BB962C8B-B14F-4D97-AF65-F5344CB8AC3E}">
        <p14:creationId xmlns:p14="http://schemas.microsoft.com/office/powerpoint/2010/main" val="2815256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Publish on demand</a:t>
            </a:r>
          </a:p>
          <a:p>
            <a:pPr eaLnBrk="1" hangingPunct="1"/>
            <a:r>
              <a:rPr lang="en-US" altLang="en-US" dirty="0"/>
              <a:t>Create on demand</a:t>
            </a:r>
          </a:p>
          <a:p>
            <a:pPr eaLnBrk="1" hangingPunct="1"/>
            <a:r>
              <a:rPr lang="en-US" altLang="en-US" dirty="0"/>
              <a:t>Technology as a mindset</a:t>
            </a:r>
          </a:p>
          <a:p>
            <a:pPr eaLnBrk="1" hangingPunct="1"/>
            <a:r>
              <a:rPr lang="en-US" altLang="en-US" dirty="0"/>
              <a:t>Dad’s book</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7066" indent="-291179" eaLnBrk="0" hangingPunct="0">
              <a:defRPr>
                <a:solidFill>
                  <a:schemeClr val="tx1"/>
                </a:solidFill>
                <a:latin typeface="Arial" charset="0"/>
                <a:ea typeface="ＭＳ Ｐゴシック" charset="-128"/>
              </a:defRPr>
            </a:lvl2pPr>
            <a:lvl3pPr marL="1164717" indent="-232943" eaLnBrk="0" hangingPunct="0">
              <a:defRPr>
                <a:solidFill>
                  <a:schemeClr val="tx1"/>
                </a:solidFill>
                <a:latin typeface="Arial" charset="0"/>
                <a:ea typeface="ＭＳ Ｐゴシック" charset="-128"/>
              </a:defRPr>
            </a:lvl3pPr>
            <a:lvl4pPr marL="1630604" indent="-232943" eaLnBrk="0" hangingPunct="0">
              <a:defRPr>
                <a:solidFill>
                  <a:schemeClr val="tx1"/>
                </a:solidFill>
                <a:latin typeface="Arial" charset="0"/>
                <a:ea typeface="ＭＳ Ｐゴシック" charset="-128"/>
              </a:defRPr>
            </a:lvl4pPr>
            <a:lvl5pPr marL="2096491" indent="-232943" eaLnBrk="0" hangingPunct="0">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DB2937E-5C3D-4C9C-AF7F-427C37E02FB6}" type="slidenum">
              <a:rPr lang="en-US" altLang="en-US"/>
              <a:pPr eaLnBrk="1" hangingPunct="1"/>
              <a:t>44</a:t>
            </a:fld>
            <a:endParaRPr lang="en-US" altLang="en-US"/>
          </a:p>
        </p:txBody>
      </p:sp>
    </p:spTree>
    <p:extLst>
      <p:ext uri="{BB962C8B-B14F-4D97-AF65-F5344CB8AC3E}">
        <p14:creationId xmlns:p14="http://schemas.microsoft.com/office/powerpoint/2010/main" val="207376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children of color and low-income</a:t>
            </a:r>
            <a:r>
              <a:rPr lang="en-US" baseline="0" dirty="0"/>
              <a:t> families are the least likely to be engaged in these classes in school.</a:t>
            </a:r>
          </a:p>
          <a:p>
            <a:endParaRPr lang="en-US" baseline="0" dirty="0"/>
          </a:p>
          <a:p>
            <a:r>
              <a:rPr lang="en-US" dirty="0"/>
              <a:t>http://</a:t>
            </a:r>
            <a:r>
              <a:rPr lang="en-US" dirty="0" err="1"/>
              <a:t>lazowska.cs.washington.edu</a:t>
            </a:r>
            <a:r>
              <a:rPr lang="en-US" dirty="0"/>
              <a:t>/</a:t>
            </a:r>
            <a:r>
              <a:rPr lang="en-US" dirty="0" err="1"/>
              <a:t>Lazowska.for.CNN.pdf</a:t>
            </a:r>
            <a:endParaRPr lang="en-US" dirty="0"/>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45</a:t>
            </a:fld>
            <a:endParaRPr lang="en-US"/>
          </a:p>
        </p:txBody>
      </p:sp>
    </p:spTree>
    <p:extLst>
      <p:ext uri="{BB962C8B-B14F-4D97-AF65-F5344CB8AC3E}">
        <p14:creationId xmlns:p14="http://schemas.microsoft.com/office/powerpoint/2010/main" val="2815256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Tyee</a:t>
            </a:r>
            <a:r>
              <a:rPr lang="en-US" dirty="0"/>
              <a:t> Satellite Club from Bellevue, images from </a:t>
            </a:r>
            <a:r>
              <a:rPr lang="en-US" dirty="0" err="1"/>
              <a:t>DonorsChoose</a:t>
            </a:r>
            <a:r>
              <a:rPr lang="en-US" dirty="0"/>
              <a:t> site.</a:t>
            </a:r>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46</a:t>
            </a:fld>
            <a:endParaRPr lang="en-US"/>
          </a:p>
        </p:txBody>
      </p:sp>
    </p:spTree>
    <p:extLst>
      <p:ext uri="{BB962C8B-B14F-4D97-AF65-F5344CB8AC3E}">
        <p14:creationId xmlns:p14="http://schemas.microsoft.com/office/powerpoint/2010/main" val="2815256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a reflection of Moore’s Law, first coined in the 1960s by the research Gordon</a:t>
            </a:r>
            <a:r>
              <a:rPr lang="en-US" altLang="en-US" baseline="0" dirty="0"/>
              <a:t> Moore. Roughly paraphrased, the power of computer you can buy for a dollar doubles every 18 months.</a:t>
            </a:r>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7066" indent="-291179" eaLnBrk="0" hangingPunct="0">
              <a:defRPr>
                <a:solidFill>
                  <a:schemeClr val="tx1"/>
                </a:solidFill>
                <a:latin typeface="Arial" charset="0"/>
                <a:ea typeface="ＭＳ Ｐゴシック" charset="-128"/>
              </a:defRPr>
            </a:lvl2pPr>
            <a:lvl3pPr marL="1164717" indent="-232943" eaLnBrk="0" hangingPunct="0">
              <a:defRPr>
                <a:solidFill>
                  <a:schemeClr val="tx1"/>
                </a:solidFill>
                <a:latin typeface="Arial" charset="0"/>
                <a:ea typeface="ＭＳ Ｐゴシック" charset="-128"/>
              </a:defRPr>
            </a:lvl3pPr>
            <a:lvl4pPr marL="1630604" indent="-232943" eaLnBrk="0" hangingPunct="0">
              <a:defRPr>
                <a:solidFill>
                  <a:schemeClr val="tx1"/>
                </a:solidFill>
                <a:latin typeface="Arial" charset="0"/>
                <a:ea typeface="ＭＳ Ｐゴシック" charset="-128"/>
              </a:defRPr>
            </a:lvl4pPr>
            <a:lvl5pPr marL="2096491" indent="-232943" eaLnBrk="0" hangingPunct="0">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9935A87-AA50-4FA0-9515-F39397B202E5}" type="slidenum">
              <a:rPr lang="en-US" altLang="en-US"/>
              <a:pPr eaLnBrk="1" hangingPunct="1"/>
              <a:t>16</a:t>
            </a:fld>
            <a:endParaRPr lang="en-US" altLang="en-US"/>
          </a:p>
        </p:txBody>
      </p:sp>
    </p:spTree>
    <p:extLst>
      <p:ext uri="{BB962C8B-B14F-4D97-AF65-F5344CB8AC3E}">
        <p14:creationId xmlns:p14="http://schemas.microsoft.com/office/powerpoint/2010/main" val="148171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http://youtu.be/FGSo_I86_lQ</a:t>
            </a:r>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48</a:t>
            </a:fld>
            <a:endParaRPr lang="en-US"/>
          </a:p>
        </p:txBody>
      </p:sp>
    </p:spTree>
    <p:extLst>
      <p:ext uri="{BB962C8B-B14F-4D97-AF65-F5344CB8AC3E}">
        <p14:creationId xmlns:p14="http://schemas.microsoft.com/office/powerpoint/2010/main" val="137700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49</a:t>
            </a:fld>
            <a:endParaRPr lang="en-US"/>
          </a:p>
        </p:txBody>
      </p:sp>
    </p:spTree>
    <p:extLst>
      <p:ext uri="{BB962C8B-B14F-4D97-AF65-F5344CB8AC3E}">
        <p14:creationId xmlns:p14="http://schemas.microsoft.com/office/powerpoint/2010/main" val="758265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http://www.spencerauthor.com/maker-projects-look-like-subject-area/</a:t>
            </a:r>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50</a:t>
            </a:fld>
            <a:endParaRPr lang="en-US"/>
          </a:p>
        </p:txBody>
      </p:sp>
    </p:spTree>
    <p:extLst>
      <p:ext uri="{BB962C8B-B14F-4D97-AF65-F5344CB8AC3E}">
        <p14:creationId xmlns:p14="http://schemas.microsoft.com/office/powerpoint/2010/main" val="1006503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affects everything and everyone in our organization</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7066" indent="-291179" eaLnBrk="0" hangingPunct="0">
              <a:defRPr>
                <a:solidFill>
                  <a:schemeClr val="tx1"/>
                </a:solidFill>
                <a:latin typeface="Arial" charset="0"/>
                <a:ea typeface="ＭＳ Ｐゴシック" charset="-128"/>
              </a:defRPr>
            </a:lvl2pPr>
            <a:lvl3pPr marL="1164717" indent="-232943" eaLnBrk="0" hangingPunct="0">
              <a:defRPr>
                <a:solidFill>
                  <a:schemeClr val="tx1"/>
                </a:solidFill>
                <a:latin typeface="Arial" charset="0"/>
                <a:ea typeface="ＭＳ Ｐゴシック" charset="-128"/>
              </a:defRPr>
            </a:lvl3pPr>
            <a:lvl4pPr marL="1630604" indent="-232943" eaLnBrk="0" hangingPunct="0">
              <a:defRPr>
                <a:solidFill>
                  <a:schemeClr val="tx1"/>
                </a:solidFill>
                <a:latin typeface="Arial" charset="0"/>
                <a:ea typeface="ＭＳ Ｐゴシック" charset="-128"/>
              </a:defRPr>
            </a:lvl4pPr>
            <a:lvl5pPr marL="2096491" indent="-232943" eaLnBrk="0" hangingPunct="0">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9935A87-AA50-4FA0-9515-F39397B202E5}" type="slidenum">
              <a:rPr lang="en-US" altLang="en-US"/>
              <a:pPr eaLnBrk="1" hangingPunct="1"/>
              <a:t>17</a:t>
            </a:fld>
            <a:endParaRPr lang="en-US" altLang="en-US"/>
          </a:p>
        </p:txBody>
      </p:sp>
    </p:spTree>
    <p:extLst>
      <p:ext uri="{BB962C8B-B14F-4D97-AF65-F5344CB8AC3E}">
        <p14:creationId xmlns:p14="http://schemas.microsoft.com/office/powerpoint/2010/main" val="171304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7066" indent="-291179" eaLnBrk="0" hangingPunct="0">
              <a:defRPr>
                <a:solidFill>
                  <a:schemeClr val="tx1"/>
                </a:solidFill>
                <a:latin typeface="Arial" charset="0"/>
                <a:ea typeface="ＭＳ Ｐゴシック" charset="-128"/>
              </a:defRPr>
            </a:lvl2pPr>
            <a:lvl3pPr marL="1164717" indent="-232943" eaLnBrk="0" hangingPunct="0">
              <a:defRPr>
                <a:solidFill>
                  <a:schemeClr val="tx1"/>
                </a:solidFill>
                <a:latin typeface="Arial" charset="0"/>
                <a:ea typeface="ＭＳ Ｐゴシック" charset="-128"/>
              </a:defRPr>
            </a:lvl3pPr>
            <a:lvl4pPr marL="1630604" indent="-232943" eaLnBrk="0" hangingPunct="0">
              <a:defRPr>
                <a:solidFill>
                  <a:schemeClr val="tx1"/>
                </a:solidFill>
                <a:latin typeface="Arial" charset="0"/>
                <a:ea typeface="ＭＳ Ｐゴシック" charset="-128"/>
              </a:defRPr>
            </a:lvl4pPr>
            <a:lvl5pPr marL="2096491" indent="-232943" eaLnBrk="0" hangingPunct="0">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C248763-B7CD-4163-8C9A-FAB3F7C10C6E}" type="slidenum">
              <a:rPr lang="en-US" altLang="en-US"/>
              <a:pPr eaLnBrk="1" hangingPunct="1"/>
              <a:t>18</a:t>
            </a:fld>
            <a:endParaRPr lang="en-US" altLang="en-US"/>
          </a:p>
        </p:txBody>
      </p:sp>
    </p:spTree>
    <p:extLst>
      <p:ext uri="{BB962C8B-B14F-4D97-AF65-F5344CB8AC3E}">
        <p14:creationId xmlns:p14="http://schemas.microsoft.com/office/powerpoint/2010/main" val="380633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abundance of </a:t>
            </a:r>
            <a:r>
              <a:rPr lang="en-US" dirty="0" err="1"/>
              <a:t>of</a:t>
            </a:r>
            <a:r>
              <a:rPr lang="en-US" dirty="0"/>
              <a:t> open-source resources and relationships made accessible via the Internet is has created vast communities of tinkerers, inventors, and creators.</a:t>
            </a:r>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20</a:t>
            </a:fld>
            <a:endParaRPr lang="en-US"/>
          </a:p>
        </p:txBody>
      </p:sp>
    </p:spTree>
    <p:extLst>
      <p:ext uri="{BB962C8B-B14F-4D97-AF65-F5344CB8AC3E}">
        <p14:creationId xmlns:p14="http://schemas.microsoft.com/office/powerpoint/2010/main" val="3600929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http://corporate.blogs.proquest.com/wp-content/uploads/2013/11/11943090-teen-makerspace.jpg</a:t>
            </a:r>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22</a:t>
            </a:fld>
            <a:endParaRPr lang="en-US"/>
          </a:p>
        </p:txBody>
      </p:sp>
    </p:spTree>
    <p:extLst>
      <p:ext uri="{BB962C8B-B14F-4D97-AF65-F5344CB8AC3E}">
        <p14:creationId xmlns:p14="http://schemas.microsoft.com/office/powerpoint/2010/main" val="2814062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284DCD-94DF-FD41-A94E-38D7F62DA463}" type="slidenum">
              <a:rPr lang="en-US" smtClean="0"/>
              <a:t>24</a:t>
            </a:fld>
            <a:endParaRPr lang="en-US"/>
          </a:p>
        </p:txBody>
      </p:sp>
    </p:spTree>
    <p:extLst>
      <p:ext uri="{BB962C8B-B14F-4D97-AF65-F5344CB8AC3E}">
        <p14:creationId xmlns:p14="http://schemas.microsoft.com/office/powerpoint/2010/main" val="685368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Abstraction</a:t>
            </a:r>
          </a:p>
          <a:p>
            <a:r>
              <a:rPr lang="en-US" dirty="0"/>
              <a:t>Activity</a:t>
            </a:r>
          </a:p>
          <a:p>
            <a:r>
              <a:rPr lang="en-US" dirty="0"/>
              <a:t>Communication</a:t>
            </a:r>
          </a:p>
          <a:p>
            <a:r>
              <a:rPr lang="en-US" dirty="0"/>
              <a:t>Exactness</a:t>
            </a:r>
          </a:p>
          <a:p>
            <a:r>
              <a:rPr lang="en-US" dirty="0"/>
              <a:t>Exploration</a:t>
            </a:r>
          </a:p>
          <a:p>
            <a:r>
              <a:rPr lang="en-US" dirty="0"/>
              <a:t>Manipulation (of the environment)</a:t>
            </a:r>
          </a:p>
          <a:p>
            <a:r>
              <a:rPr lang="en-US" dirty="0"/>
              <a:t>Order</a:t>
            </a:r>
          </a:p>
          <a:p>
            <a:r>
              <a:rPr lang="en-US" dirty="0"/>
              <a:t>Orientation</a:t>
            </a:r>
          </a:p>
          <a:p>
            <a:r>
              <a:rPr lang="en-US" dirty="0"/>
              <a:t>Repetition</a:t>
            </a:r>
          </a:p>
          <a:p>
            <a:r>
              <a:rPr lang="en-US" dirty="0"/>
              <a:t>Self-Perfection</a:t>
            </a:r>
          </a:p>
          <a:p>
            <a:r>
              <a:rPr lang="en-US" dirty="0"/>
              <a:t>Work (also described as "purposeful activity")</a:t>
            </a:r>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26</a:t>
            </a:fld>
            <a:endParaRPr lang="en-US"/>
          </a:p>
        </p:txBody>
      </p:sp>
    </p:spTree>
    <p:extLst>
      <p:ext uri="{BB962C8B-B14F-4D97-AF65-F5344CB8AC3E}">
        <p14:creationId xmlns:p14="http://schemas.microsoft.com/office/powerpoint/2010/main" val="48083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Abstraction</a:t>
            </a:r>
          </a:p>
          <a:p>
            <a:r>
              <a:rPr lang="en-US" dirty="0"/>
              <a:t>Activity</a:t>
            </a:r>
          </a:p>
          <a:p>
            <a:r>
              <a:rPr lang="en-US" dirty="0"/>
              <a:t>Communication</a:t>
            </a:r>
          </a:p>
          <a:p>
            <a:r>
              <a:rPr lang="en-US" dirty="0"/>
              <a:t>Exactness</a:t>
            </a:r>
          </a:p>
          <a:p>
            <a:r>
              <a:rPr lang="en-US" dirty="0"/>
              <a:t>Exploration</a:t>
            </a:r>
          </a:p>
          <a:p>
            <a:r>
              <a:rPr lang="en-US" dirty="0"/>
              <a:t>Manipulation (of the environment)</a:t>
            </a:r>
          </a:p>
          <a:p>
            <a:r>
              <a:rPr lang="en-US" dirty="0"/>
              <a:t>Order</a:t>
            </a:r>
          </a:p>
          <a:p>
            <a:r>
              <a:rPr lang="en-US" dirty="0"/>
              <a:t>Orientation</a:t>
            </a:r>
          </a:p>
          <a:p>
            <a:r>
              <a:rPr lang="en-US" dirty="0"/>
              <a:t>Repetition</a:t>
            </a:r>
          </a:p>
          <a:p>
            <a:r>
              <a:rPr lang="en-US" dirty="0"/>
              <a:t>Self-Perfection</a:t>
            </a:r>
          </a:p>
          <a:p>
            <a:r>
              <a:rPr lang="en-US" dirty="0"/>
              <a:t>Work (also described as "purposeful activity")</a:t>
            </a:r>
          </a:p>
        </p:txBody>
      </p:sp>
      <p:sp>
        <p:nvSpPr>
          <p:cNvPr id="4" name="Slide Number Placeholder 3"/>
          <p:cNvSpPr>
            <a:spLocks noGrp="1"/>
          </p:cNvSpPr>
          <p:nvPr>
            <p:ph type="sldNum" sz="quarter" idx="10"/>
          </p:nvPr>
        </p:nvSpPr>
        <p:spPr/>
        <p:txBody>
          <a:bodyPr/>
          <a:lstStyle/>
          <a:p>
            <a:pPr>
              <a:defRPr/>
            </a:pPr>
            <a:fld id="{7F3FAD9D-F37E-4483-BBF6-75AA30437D72}" type="slidenum">
              <a:rPr lang="en-US" smtClean="0"/>
              <a:pPr>
                <a:defRPr/>
              </a:pPr>
              <a:t>31</a:t>
            </a:fld>
            <a:endParaRPr lang="en-US"/>
          </a:p>
        </p:txBody>
      </p:sp>
    </p:spTree>
    <p:extLst>
      <p:ext uri="{BB962C8B-B14F-4D97-AF65-F5344CB8AC3E}">
        <p14:creationId xmlns:p14="http://schemas.microsoft.com/office/powerpoint/2010/main" val="2865514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DF83AF-8FE6-4D5D-8162-ACBC3782595F}" type="slidenum">
              <a:rPr lang="en-US"/>
              <a:pPr>
                <a:defRPr/>
              </a:pPr>
              <a:t>‹#›</a:t>
            </a:fld>
            <a:endParaRPr lang="en-US"/>
          </a:p>
        </p:txBody>
      </p:sp>
    </p:spTree>
    <p:extLst>
      <p:ext uri="{BB962C8B-B14F-4D97-AF65-F5344CB8AC3E}">
        <p14:creationId xmlns:p14="http://schemas.microsoft.com/office/powerpoint/2010/main" val="399072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0DE2D4-0C09-4A5F-8BBC-8B1151E7D3BF}" type="slidenum">
              <a:rPr lang="en-US"/>
              <a:pPr>
                <a:defRPr/>
              </a:pPr>
              <a:t>‹#›</a:t>
            </a:fld>
            <a:endParaRPr lang="en-US"/>
          </a:p>
        </p:txBody>
      </p:sp>
    </p:spTree>
    <p:extLst>
      <p:ext uri="{BB962C8B-B14F-4D97-AF65-F5344CB8AC3E}">
        <p14:creationId xmlns:p14="http://schemas.microsoft.com/office/powerpoint/2010/main" val="285060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A495F5-1B2C-4E7B-8E58-57C5E9E3BD65}" type="slidenum">
              <a:rPr lang="en-US"/>
              <a:pPr>
                <a:defRPr/>
              </a:pPr>
              <a:t>‹#›</a:t>
            </a:fld>
            <a:endParaRPr lang="en-US"/>
          </a:p>
        </p:txBody>
      </p:sp>
    </p:spTree>
    <p:extLst>
      <p:ext uri="{BB962C8B-B14F-4D97-AF65-F5344CB8AC3E}">
        <p14:creationId xmlns:p14="http://schemas.microsoft.com/office/powerpoint/2010/main" val="1198478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0A3362-A351-4627-BAAD-0025ACCDD6EC}" type="slidenum">
              <a:rPr lang="en-US"/>
              <a:pPr>
                <a:defRPr/>
              </a:pPr>
              <a:t>‹#›</a:t>
            </a:fld>
            <a:endParaRPr lang="en-US"/>
          </a:p>
        </p:txBody>
      </p:sp>
    </p:spTree>
    <p:extLst>
      <p:ext uri="{BB962C8B-B14F-4D97-AF65-F5344CB8AC3E}">
        <p14:creationId xmlns:p14="http://schemas.microsoft.com/office/powerpoint/2010/main" val="310855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D186B8-D4F9-4942-BC64-B6407180ABFF}" type="slidenum">
              <a:rPr lang="en-US"/>
              <a:pPr>
                <a:defRPr/>
              </a:pPr>
              <a:t>‹#›</a:t>
            </a:fld>
            <a:endParaRPr lang="en-US"/>
          </a:p>
        </p:txBody>
      </p:sp>
    </p:spTree>
    <p:extLst>
      <p:ext uri="{BB962C8B-B14F-4D97-AF65-F5344CB8AC3E}">
        <p14:creationId xmlns:p14="http://schemas.microsoft.com/office/powerpoint/2010/main" val="2085636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0CFB49-0143-4A66-BFA3-C0FF37524680}" type="slidenum">
              <a:rPr lang="en-US"/>
              <a:pPr>
                <a:defRPr/>
              </a:pPr>
              <a:t>‹#›</a:t>
            </a:fld>
            <a:endParaRPr lang="en-US"/>
          </a:p>
        </p:txBody>
      </p:sp>
    </p:spTree>
    <p:extLst>
      <p:ext uri="{BB962C8B-B14F-4D97-AF65-F5344CB8AC3E}">
        <p14:creationId xmlns:p14="http://schemas.microsoft.com/office/powerpoint/2010/main" val="3888380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F91E4A7-7A98-4EEC-9549-57D28625A5F1}" type="slidenum">
              <a:rPr lang="en-US"/>
              <a:pPr>
                <a:defRPr/>
              </a:pPr>
              <a:t>‹#›</a:t>
            </a:fld>
            <a:endParaRPr lang="en-US"/>
          </a:p>
        </p:txBody>
      </p:sp>
    </p:spTree>
    <p:extLst>
      <p:ext uri="{BB962C8B-B14F-4D97-AF65-F5344CB8AC3E}">
        <p14:creationId xmlns:p14="http://schemas.microsoft.com/office/powerpoint/2010/main" val="243135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C77C6FF-7645-41B3-805E-CC1A56B33A79}" type="slidenum">
              <a:rPr lang="en-US"/>
              <a:pPr>
                <a:defRPr/>
              </a:pPr>
              <a:t>‹#›</a:t>
            </a:fld>
            <a:endParaRPr lang="en-US"/>
          </a:p>
        </p:txBody>
      </p:sp>
    </p:spTree>
    <p:extLst>
      <p:ext uri="{BB962C8B-B14F-4D97-AF65-F5344CB8AC3E}">
        <p14:creationId xmlns:p14="http://schemas.microsoft.com/office/powerpoint/2010/main" val="442048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5D6730-070B-4359-A323-4EDB057D1430}" type="slidenum">
              <a:rPr lang="en-US"/>
              <a:pPr>
                <a:defRPr/>
              </a:pPr>
              <a:t>‹#›</a:t>
            </a:fld>
            <a:endParaRPr lang="en-US"/>
          </a:p>
        </p:txBody>
      </p:sp>
    </p:spTree>
    <p:extLst>
      <p:ext uri="{BB962C8B-B14F-4D97-AF65-F5344CB8AC3E}">
        <p14:creationId xmlns:p14="http://schemas.microsoft.com/office/powerpoint/2010/main" val="3613730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7C4E4C-3606-4486-8A5F-B1C9945A552D}" type="slidenum">
              <a:rPr lang="en-US"/>
              <a:pPr>
                <a:defRPr/>
              </a:pPr>
              <a:t>‹#›</a:t>
            </a:fld>
            <a:endParaRPr lang="en-US"/>
          </a:p>
        </p:txBody>
      </p:sp>
    </p:spTree>
    <p:extLst>
      <p:ext uri="{BB962C8B-B14F-4D97-AF65-F5344CB8AC3E}">
        <p14:creationId xmlns:p14="http://schemas.microsoft.com/office/powerpoint/2010/main" val="1963463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D36677-DE53-466C-9EDE-FB48AB013436}" type="slidenum">
              <a:rPr lang="en-US"/>
              <a:pPr>
                <a:defRPr/>
              </a:pPr>
              <a:t>‹#›</a:t>
            </a:fld>
            <a:endParaRPr lang="en-US"/>
          </a:p>
        </p:txBody>
      </p:sp>
    </p:spTree>
    <p:extLst>
      <p:ext uri="{BB962C8B-B14F-4D97-AF65-F5344CB8AC3E}">
        <p14:creationId xmlns:p14="http://schemas.microsoft.com/office/powerpoint/2010/main" val="276269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n-e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C2D794BD-1692-492E-AD1E-28F4131CDA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b="0" i="0" u="none"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b="0" i="0" u="none"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J0VAp6_unTc"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10" Type="http://schemas.openxmlformats.org/officeDocument/2006/relationships/image" Target="../media/image10.tiff"/><Relationship Id="rId4" Type="http://schemas.openxmlformats.org/officeDocument/2006/relationships/image" Target="../media/image4.tiff"/><Relationship Id="rId9" Type="http://schemas.openxmlformats.org/officeDocument/2006/relationships/image" Target="../media/image9.tiff"/></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shapeways.com/" TargetMode="External"/><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youtu.be/FGSo_I86_lQ"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tiff"/></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9FD739-EB08-4B56-A549-17ED7B6B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4495800"/>
            <a:ext cx="6928249" cy="1401762"/>
          </a:xfrm>
          <a:prstGeom prst="rect">
            <a:avLst/>
          </a:prstGeom>
        </p:spPr>
      </p:pic>
      <p:sp>
        <p:nvSpPr>
          <p:cNvPr id="4" name="Content Placeholder 3">
            <a:extLst>
              <a:ext uri="{FF2B5EF4-FFF2-40B4-BE49-F238E27FC236}">
                <a16:creationId xmlns:a16="http://schemas.microsoft.com/office/drawing/2014/main" id="{35906FD6-A5C3-A444-9AF8-C043433CEBC1}"/>
              </a:ext>
            </a:extLst>
          </p:cNvPr>
          <p:cNvSpPr>
            <a:spLocks noGrp="1"/>
          </p:cNvSpPr>
          <p:nvPr>
            <p:ph idx="1"/>
          </p:nvPr>
        </p:nvSpPr>
        <p:spPr>
          <a:xfrm>
            <a:off x="2590800" y="1143000"/>
            <a:ext cx="6553200" cy="2239963"/>
          </a:xfrm>
        </p:spPr>
        <p:txBody>
          <a:bodyPr/>
          <a:lstStyle/>
          <a:p>
            <a:pPr marL="0" indent="0" algn="ctr">
              <a:buNone/>
            </a:pPr>
            <a:r>
              <a:rPr lang="en-US" sz="7200" dirty="0">
                <a:solidFill>
                  <a:schemeClr val="accent1">
                    <a:lumMod val="75000"/>
                  </a:schemeClr>
                </a:solidFill>
                <a:latin typeface="BlueCentury" pitchFamily="2" charset="0"/>
              </a:rPr>
              <a:t>Introduction to Makerspaces</a:t>
            </a:r>
          </a:p>
        </p:txBody>
      </p:sp>
      <p:pic>
        <p:nvPicPr>
          <p:cNvPr id="9" name="Picture 8">
            <a:extLst>
              <a:ext uri="{FF2B5EF4-FFF2-40B4-BE49-F238E27FC236}">
                <a16:creationId xmlns:a16="http://schemas.microsoft.com/office/drawing/2014/main" id="{DD5FE0DD-530A-5C41-BA34-0C3A7E16698E}"/>
              </a:ext>
            </a:extLst>
          </p:cNvPr>
          <p:cNvPicPr>
            <a:picLocks noChangeAspect="1"/>
          </p:cNvPicPr>
          <p:nvPr/>
        </p:nvPicPr>
        <p:blipFill>
          <a:blip r:embed="rId3"/>
          <a:stretch>
            <a:fillRect/>
          </a:stretch>
        </p:blipFill>
        <p:spPr>
          <a:xfrm>
            <a:off x="381000" y="914399"/>
            <a:ext cx="2286000" cy="2836333"/>
          </a:xfrm>
          <a:prstGeom prst="rect">
            <a:avLst/>
          </a:prstGeom>
        </p:spPr>
      </p:pic>
    </p:spTree>
    <p:extLst>
      <p:ext uri="{BB962C8B-B14F-4D97-AF65-F5344CB8AC3E}">
        <p14:creationId xmlns:p14="http://schemas.microsoft.com/office/powerpoint/2010/main" val="102413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1955E05-D88F-A44D-AAF5-E83D3DF3C1D3}"/>
              </a:ext>
            </a:extLst>
          </p:cNvPr>
          <p:cNvSpPr>
            <a:spLocks noGrp="1"/>
          </p:cNvSpPr>
          <p:nvPr>
            <p:ph type="title"/>
          </p:nvPr>
        </p:nvSpPr>
        <p:spPr/>
        <p:txBody>
          <a:bodyPr/>
          <a:lstStyle/>
          <a:p>
            <a:r>
              <a:rPr lang="en-US" sz="3600" dirty="0">
                <a:solidFill>
                  <a:schemeClr val="accent1">
                    <a:lumMod val="75000"/>
                  </a:schemeClr>
                </a:solidFill>
                <a:latin typeface="BlueCentury" pitchFamily="2" charset="0"/>
              </a:rPr>
              <a:t>Introduction to Makerspaces</a:t>
            </a:r>
            <a:endParaRPr lang="en-US" sz="3600" dirty="0"/>
          </a:p>
        </p:txBody>
      </p:sp>
      <p:pic>
        <p:nvPicPr>
          <p:cNvPr id="9" name="Picture 8">
            <a:extLst>
              <a:ext uri="{FF2B5EF4-FFF2-40B4-BE49-F238E27FC236}">
                <a16:creationId xmlns:a16="http://schemas.microsoft.com/office/drawing/2014/main" id="{DD5FE0DD-530A-5C41-BA34-0C3A7E16698E}"/>
              </a:ext>
            </a:extLst>
          </p:cNvPr>
          <p:cNvPicPr>
            <a:picLocks noChangeAspect="1"/>
          </p:cNvPicPr>
          <p:nvPr/>
        </p:nvPicPr>
        <p:blipFill>
          <a:blip r:embed="rId2"/>
          <a:stretch>
            <a:fillRect/>
          </a:stretch>
        </p:blipFill>
        <p:spPr>
          <a:xfrm>
            <a:off x="609600" y="318508"/>
            <a:ext cx="1039505" cy="1289756"/>
          </a:xfrm>
          <a:prstGeom prst="rect">
            <a:avLst/>
          </a:prstGeom>
        </p:spPr>
      </p:pic>
      <p:pic>
        <p:nvPicPr>
          <p:cNvPr id="10" name="Picture 9">
            <a:extLst>
              <a:ext uri="{FF2B5EF4-FFF2-40B4-BE49-F238E27FC236}">
                <a16:creationId xmlns:a16="http://schemas.microsoft.com/office/drawing/2014/main" id="{FB53DDE1-2F95-944A-AF25-EBE5505942DE}"/>
              </a:ext>
            </a:extLst>
          </p:cNvPr>
          <p:cNvPicPr>
            <a:picLocks noChangeAspect="1"/>
          </p:cNvPicPr>
          <p:nvPr/>
        </p:nvPicPr>
        <p:blipFill>
          <a:blip r:embed="rId3"/>
          <a:stretch>
            <a:fillRect/>
          </a:stretch>
        </p:blipFill>
        <p:spPr>
          <a:xfrm>
            <a:off x="762000" y="1600200"/>
            <a:ext cx="3709555" cy="4800600"/>
          </a:xfrm>
          <a:prstGeom prst="rect">
            <a:avLst/>
          </a:prstGeom>
        </p:spPr>
      </p:pic>
      <p:pic>
        <p:nvPicPr>
          <p:cNvPr id="11" name="Picture 10">
            <a:extLst>
              <a:ext uri="{FF2B5EF4-FFF2-40B4-BE49-F238E27FC236}">
                <a16:creationId xmlns:a16="http://schemas.microsoft.com/office/drawing/2014/main" id="{53ECD1D4-1634-B442-AD38-A8DB16152C2D}"/>
              </a:ext>
            </a:extLst>
          </p:cNvPr>
          <p:cNvPicPr>
            <a:picLocks noChangeAspect="1"/>
          </p:cNvPicPr>
          <p:nvPr/>
        </p:nvPicPr>
        <p:blipFill>
          <a:blip r:embed="rId4"/>
          <a:stretch>
            <a:fillRect/>
          </a:stretch>
        </p:blipFill>
        <p:spPr>
          <a:xfrm>
            <a:off x="4648200" y="1600200"/>
            <a:ext cx="3768437" cy="4876800"/>
          </a:xfrm>
          <a:prstGeom prst="rect">
            <a:avLst/>
          </a:prstGeom>
        </p:spPr>
      </p:pic>
    </p:spTree>
    <p:extLst>
      <p:ext uri="{BB962C8B-B14F-4D97-AF65-F5344CB8AC3E}">
        <p14:creationId xmlns:p14="http://schemas.microsoft.com/office/powerpoint/2010/main" val="48561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CDF6-A83D-4F56-894D-EE7A86707A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EFA9DA-8AC9-4D7D-97C0-9EAD0E0A262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F99C6F7-01DE-40D8-98A3-1D518DE9D4EE}"/>
              </a:ext>
            </a:extLst>
          </p:cNvPr>
          <p:cNvPicPr>
            <a:picLocks noChangeAspect="1"/>
          </p:cNvPicPr>
          <p:nvPr/>
        </p:nvPicPr>
        <p:blipFill>
          <a:blip r:embed="rId2"/>
          <a:stretch>
            <a:fillRect/>
          </a:stretch>
        </p:blipFill>
        <p:spPr>
          <a:xfrm>
            <a:off x="493295" y="274638"/>
            <a:ext cx="7946760" cy="6098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5348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1955E05-D88F-A44D-AAF5-E83D3DF3C1D3}"/>
              </a:ext>
            </a:extLst>
          </p:cNvPr>
          <p:cNvSpPr>
            <a:spLocks noGrp="1"/>
          </p:cNvSpPr>
          <p:nvPr>
            <p:ph type="title"/>
          </p:nvPr>
        </p:nvSpPr>
        <p:spPr/>
        <p:txBody>
          <a:bodyPr/>
          <a:lstStyle/>
          <a:p>
            <a:r>
              <a:rPr lang="en-US" sz="3600" dirty="0">
                <a:solidFill>
                  <a:schemeClr val="accent1">
                    <a:lumMod val="75000"/>
                  </a:schemeClr>
                </a:solidFill>
                <a:latin typeface="BlueCentury" pitchFamily="2" charset="0"/>
              </a:rPr>
              <a:t>Introduction to Makerspaces</a:t>
            </a:r>
            <a:endParaRPr lang="en-US" sz="3600" dirty="0"/>
          </a:p>
        </p:txBody>
      </p:sp>
      <p:sp>
        <p:nvSpPr>
          <p:cNvPr id="4" name="Content Placeholder 3">
            <a:extLst>
              <a:ext uri="{FF2B5EF4-FFF2-40B4-BE49-F238E27FC236}">
                <a16:creationId xmlns:a16="http://schemas.microsoft.com/office/drawing/2014/main" id="{35906FD6-A5C3-A444-9AF8-C043433CEBC1}"/>
              </a:ext>
            </a:extLst>
          </p:cNvPr>
          <p:cNvSpPr>
            <a:spLocks noGrp="1"/>
          </p:cNvSpPr>
          <p:nvPr>
            <p:ph idx="1"/>
          </p:nvPr>
        </p:nvSpPr>
        <p:spPr>
          <a:xfrm>
            <a:off x="457200" y="1798889"/>
            <a:ext cx="8229600" cy="4525963"/>
          </a:xfrm>
        </p:spPr>
        <p:txBody>
          <a:bodyPr/>
          <a:lstStyle/>
          <a:p>
            <a:endParaRPr lang="en-US" dirty="0">
              <a:solidFill>
                <a:schemeClr val="accent1">
                  <a:lumMod val="75000"/>
                </a:schemeClr>
              </a:solidFill>
            </a:endParaRPr>
          </a:p>
          <a:p>
            <a:endParaRPr lang="en-US" dirty="0">
              <a:solidFill>
                <a:schemeClr val="accent1">
                  <a:lumMod val="75000"/>
                </a:schemeClr>
              </a:solidFill>
            </a:endParaRPr>
          </a:p>
        </p:txBody>
      </p:sp>
      <p:pic>
        <p:nvPicPr>
          <p:cNvPr id="9" name="Picture 8">
            <a:extLst>
              <a:ext uri="{FF2B5EF4-FFF2-40B4-BE49-F238E27FC236}">
                <a16:creationId xmlns:a16="http://schemas.microsoft.com/office/drawing/2014/main" id="{DD5FE0DD-530A-5C41-BA34-0C3A7E16698E}"/>
              </a:ext>
            </a:extLst>
          </p:cNvPr>
          <p:cNvPicPr>
            <a:picLocks noChangeAspect="1"/>
          </p:cNvPicPr>
          <p:nvPr/>
        </p:nvPicPr>
        <p:blipFill>
          <a:blip r:embed="rId2"/>
          <a:stretch>
            <a:fillRect/>
          </a:stretch>
        </p:blipFill>
        <p:spPr>
          <a:xfrm>
            <a:off x="609600" y="318508"/>
            <a:ext cx="1039505" cy="1289756"/>
          </a:xfrm>
          <a:prstGeom prst="rect">
            <a:avLst/>
          </a:prstGeom>
        </p:spPr>
      </p:pic>
      <p:sp>
        <p:nvSpPr>
          <p:cNvPr id="5" name="Rectangle 4">
            <a:extLst>
              <a:ext uri="{FF2B5EF4-FFF2-40B4-BE49-F238E27FC236}">
                <a16:creationId xmlns:a16="http://schemas.microsoft.com/office/drawing/2014/main" id="{17F266A3-383C-1E40-AFC1-80DE36551F95}"/>
              </a:ext>
            </a:extLst>
          </p:cNvPr>
          <p:cNvSpPr/>
          <p:nvPr/>
        </p:nvSpPr>
        <p:spPr>
          <a:xfrm>
            <a:off x="1371600" y="2773525"/>
            <a:ext cx="6119152" cy="2308324"/>
          </a:xfrm>
          <a:prstGeom prst="rect">
            <a:avLst/>
          </a:prstGeom>
          <a:noFill/>
        </p:spPr>
        <p:txBody>
          <a:bodyPr wrap="square" lIns="91440" tIns="45720" rIns="91440" bIns="45720">
            <a:spAutoFit/>
          </a:bodyPr>
          <a:lstStyle/>
          <a:p>
            <a:pPr algn="ctr"/>
            <a:r>
              <a:rPr lang="en-US" sz="7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lgerian" panose="04020705040A02060702" pitchFamily="82" charset="0"/>
              </a:rPr>
              <a:t>EVERYTHING-ITIS</a:t>
            </a:r>
          </a:p>
        </p:txBody>
      </p:sp>
      <p:sp>
        <p:nvSpPr>
          <p:cNvPr id="6" name="&quot;Not Allowed&quot; Symbol 4">
            <a:extLst>
              <a:ext uri="{FF2B5EF4-FFF2-40B4-BE49-F238E27FC236}">
                <a16:creationId xmlns:a16="http://schemas.microsoft.com/office/drawing/2014/main" id="{44F58A89-4A4B-C548-AAC4-7A0DB7E5C04E}"/>
              </a:ext>
            </a:extLst>
          </p:cNvPr>
          <p:cNvSpPr/>
          <p:nvPr/>
        </p:nvSpPr>
        <p:spPr>
          <a:xfrm>
            <a:off x="1925706" y="1428524"/>
            <a:ext cx="4927850" cy="4725898"/>
          </a:xfrm>
          <a:prstGeom prst="noSmoking">
            <a:avLst>
              <a:gd name="adj" fmla="val 567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2387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1955E05-D88F-A44D-AAF5-E83D3DF3C1D3}"/>
              </a:ext>
            </a:extLst>
          </p:cNvPr>
          <p:cNvSpPr>
            <a:spLocks noGrp="1"/>
          </p:cNvSpPr>
          <p:nvPr>
            <p:ph type="title"/>
          </p:nvPr>
        </p:nvSpPr>
        <p:spPr/>
        <p:txBody>
          <a:bodyPr/>
          <a:lstStyle/>
          <a:p>
            <a:r>
              <a:rPr lang="en-US" sz="3600" dirty="0">
                <a:solidFill>
                  <a:schemeClr val="accent1">
                    <a:lumMod val="75000"/>
                  </a:schemeClr>
                </a:solidFill>
                <a:latin typeface="BlueCentury" pitchFamily="2" charset="0"/>
              </a:rPr>
              <a:t>Introduction to Makerspaces</a:t>
            </a:r>
            <a:endParaRPr lang="en-US" sz="3600" dirty="0"/>
          </a:p>
        </p:txBody>
      </p:sp>
      <p:sp>
        <p:nvSpPr>
          <p:cNvPr id="4" name="Content Placeholder 3">
            <a:extLst>
              <a:ext uri="{FF2B5EF4-FFF2-40B4-BE49-F238E27FC236}">
                <a16:creationId xmlns:a16="http://schemas.microsoft.com/office/drawing/2014/main" id="{35906FD6-A5C3-A444-9AF8-C043433CEBC1}"/>
              </a:ext>
            </a:extLst>
          </p:cNvPr>
          <p:cNvSpPr>
            <a:spLocks noGrp="1"/>
          </p:cNvSpPr>
          <p:nvPr>
            <p:ph idx="1"/>
          </p:nvPr>
        </p:nvSpPr>
        <p:spPr>
          <a:xfrm>
            <a:off x="457200" y="5562600"/>
            <a:ext cx="8229600" cy="762252"/>
          </a:xfrm>
        </p:spPr>
        <p:txBody>
          <a:bodyPr/>
          <a:lstStyle/>
          <a:p>
            <a:endParaRPr lang="en-US" dirty="0">
              <a:solidFill>
                <a:schemeClr val="accent1">
                  <a:lumMod val="75000"/>
                </a:schemeClr>
              </a:solidFill>
            </a:endParaRPr>
          </a:p>
          <a:p>
            <a:endParaRPr lang="en-US" dirty="0">
              <a:solidFill>
                <a:schemeClr val="accent1">
                  <a:lumMod val="75000"/>
                </a:schemeClr>
              </a:solidFill>
            </a:endParaRPr>
          </a:p>
        </p:txBody>
      </p:sp>
      <p:pic>
        <p:nvPicPr>
          <p:cNvPr id="9" name="Picture 8">
            <a:extLst>
              <a:ext uri="{FF2B5EF4-FFF2-40B4-BE49-F238E27FC236}">
                <a16:creationId xmlns:a16="http://schemas.microsoft.com/office/drawing/2014/main" id="{DD5FE0DD-530A-5C41-BA34-0C3A7E16698E}"/>
              </a:ext>
            </a:extLst>
          </p:cNvPr>
          <p:cNvPicPr>
            <a:picLocks noChangeAspect="1"/>
          </p:cNvPicPr>
          <p:nvPr/>
        </p:nvPicPr>
        <p:blipFill>
          <a:blip r:embed="rId2"/>
          <a:stretch>
            <a:fillRect/>
          </a:stretch>
        </p:blipFill>
        <p:spPr>
          <a:xfrm>
            <a:off x="609600" y="318508"/>
            <a:ext cx="1039505" cy="1289756"/>
          </a:xfrm>
          <a:prstGeom prst="rect">
            <a:avLst/>
          </a:prstGeom>
        </p:spPr>
      </p:pic>
      <p:sp>
        <p:nvSpPr>
          <p:cNvPr id="2" name="TextBox 1">
            <a:extLst>
              <a:ext uri="{FF2B5EF4-FFF2-40B4-BE49-F238E27FC236}">
                <a16:creationId xmlns:a16="http://schemas.microsoft.com/office/drawing/2014/main" id="{751AB9C3-06FD-0A4A-82FD-EB38A309EB58}"/>
              </a:ext>
            </a:extLst>
          </p:cNvPr>
          <p:cNvSpPr txBox="1"/>
          <p:nvPr/>
        </p:nvSpPr>
        <p:spPr>
          <a:xfrm>
            <a:off x="1371600" y="2667000"/>
            <a:ext cx="6787436" cy="1015663"/>
          </a:xfrm>
          <a:prstGeom prst="rect">
            <a:avLst/>
          </a:prstGeom>
          <a:noFill/>
        </p:spPr>
        <p:txBody>
          <a:bodyPr wrap="none" rtlCol="0">
            <a:spAutoFit/>
          </a:bodyPr>
          <a:lstStyle/>
          <a:p>
            <a:r>
              <a:rPr lang="en-US" sz="6000" dirty="0">
                <a:latin typeface="Impact" panose="020B0806030902050204" pitchFamily="34" charset="0"/>
              </a:rPr>
              <a:t>Things will go wrong.</a:t>
            </a:r>
          </a:p>
        </p:txBody>
      </p:sp>
      <p:sp>
        <p:nvSpPr>
          <p:cNvPr id="3" name="Rectangle 2">
            <a:extLst>
              <a:ext uri="{FF2B5EF4-FFF2-40B4-BE49-F238E27FC236}">
                <a16:creationId xmlns:a16="http://schemas.microsoft.com/office/drawing/2014/main" id="{27F12241-E936-E649-AE5C-51600E8080D7}"/>
              </a:ext>
            </a:extLst>
          </p:cNvPr>
          <p:cNvSpPr/>
          <p:nvPr/>
        </p:nvSpPr>
        <p:spPr>
          <a:xfrm rot="20690499">
            <a:off x="6020531" y="2205336"/>
            <a:ext cx="1389967" cy="1938992"/>
          </a:xfrm>
          <a:prstGeom prst="rect">
            <a:avLst/>
          </a:prstGeom>
          <a:noFill/>
          <a:ln>
            <a:noFill/>
          </a:ln>
        </p:spPr>
        <p:txBody>
          <a:bodyPr wrap="square" lIns="91440" tIns="45720" rIns="91440" bIns="45720">
            <a:spAutoFit/>
          </a:bodyPr>
          <a:lstStyle/>
          <a:p>
            <a:pPr algn="ctr"/>
            <a:r>
              <a:rPr lang="en-US" sz="12000" b="1" dirty="0">
                <a:ln w="22225">
                  <a:solidFill>
                    <a:schemeClr val="accent2"/>
                  </a:solidFill>
                  <a:prstDash val="solid"/>
                </a:ln>
                <a:solidFill>
                  <a:schemeClr val="accent1">
                    <a:lumMod val="75000"/>
                  </a:schemeClr>
                </a:solidFill>
              </a:rPr>
              <a:t>X</a:t>
            </a:r>
            <a:endParaRPr lang="en-US" sz="12000" b="1" cap="none" spc="0" dirty="0">
              <a:ln w="22225">
                <a:solidFill>
                  <a:schemeClr val="accent2"/>
                </a:solidFill>
                <a:prstDash val="solid"/>
              </a:ln>
              <a:solidFill>
                <a:schemeClr val="accent1">
                  <a:lumMod val="75000"/>
                </a:schemeClr>
              </a:solidFill>
              <a:effectLst/>
            </a:endParaRPr>
          </a:p>
        </p:txBody>
      </p:sp>
      <p:sp>
        <p:nvSpPr>
          <p:cNvPr id="7" name="TextBox 6">
            <a:extLst>
              <a:ext uri="{FF2B5EF4-FFF2-40B4-BE49-F238E27FC236}">
                <a16:creationId xmlns:a16="http://schemas.microsoft.com/office/drawing/2014/main" id="{A3F064A6-096B-6045-AAFB-28BBA3333456}"/>
              </a:ext>
            </a:extLst>
          </p:cNvPr>
          <p:cNvSpPr txBox="1"/>
          <p:nvPr/>
        </p:nvSpPr>
        <p:spPr>
          <a:xfrm rot="21145694">
            <a:off x="1017536" y="4740718"/>
            <a:ext cx="7774885" cy="923330"/>
          </a:xfrm>
          <a:prstGeom prst="rect">
            <a:avLst/>
          </a:prstGeom>
          <a:noFill/>
        </p:spPr>
        <p:txBody>
          <a:bodyPr wrap="none" rtlCol="0">
            <a:spAutoFit/>
          </a:bodyPr>
          <a:lstStyle/>
          <a:p>
            <a:r>
              <a:rPr lang="en-US" sz="5400" dirty="0">
                <a:solidFill>
                  <a:schemeClr val="accent1">
                    <a:lumMod val="75000"/>
                  </a:schemeClr>
                </a:solidFill>
                <a:latin typeface="Bradley Hand" pitchFamily="2" charset="77"/>
              </a:rPr>
              <a:t>Differently than expected</a:t>
            </a:r>
          </a:p>
        </p:txBody>
      </p:sp>
    </p:spTree>
    <p:extLst>
      <p:ext uri="{BB962C8B-B14F-4D97-AF65-F5344CB8AC3E}">
        <p14:creationId xmlns:p14="http://schemas.microsoft.com/office/powerpoint/2010/main" val="149485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1955E05-D88F-A44D-AAF5-E83D3DF3C1D3}"/>
              </a:ext>
            </a:extLst>
          </p:cNvPr>
          <p:cNvSpPr>
            <a:spLocks noGrp="1"/>
          </p:cNvSpPr>
          <p:nvPr>
            <p:ph type="title"/>
          </p:nvPr>
        </p:nvSpPr>
        <p:spPr/>
        <p:txBody>
          <a:bodyPr/>
          <a:lstStyle/>
          <a:p>
            <a:r>
              <a:rPr lang="en-US" sz="3600" dirty="0">
                <a:solidFill>
                  <a:schemeClr val="accent1">
                    <a:lumMod val="75000"/>
                  </a:schemeClr>
                </a:solidFill>
                <a:latin typeface="BlueCentury" pitchFamily="2" charset="0"/>
              </a:rPr>
              <a:t>Introduction to Makerspaces</a:t>
            </a:r>
            <a:endParaRPr lang="en-US" sz="3600" dirty="0"/>
          </a:p>
        </p:txBody>
      </p:sp>
      <p:sp>
        <p:nvSpPr>
          <p:cNvPr id="4" name="Content Placeholder 3">
            <a:extLst>
              <a:ext uri="{FF2B5EF4-FFF2-40B4-BE49-F238E27FC236}">
                <a16:creationId xmlns:a16="http://schemas.microsoft.com/office/drawing/2014/main" id="{35906FD6-A5C3-A444-9AF8-C043433CEBC1}"/>
              </a:ext>
            </a:extLst>
          </p:cNvPr>
          <p:cNvSpPr>
            <a:spLocks noGrp="1"/>
          </p:cNvSpPr>
          <p:nvPr>
            <p:ph idx="1"/>
          </p:nvPr>
        </p:nvSpPr>
        <p:spPr>
          <a:xfrm>
            <a:off x="457200" y="1798889"/>
            <a:ext cx="8229600" cy="4525963"/>
          </a:xfrm>
        </p:spPr>
        <p:txBody>
          <a:bodyPr/>
          <a:lstStyle/>
          <a:p>
            <a:endParaRPr lang="en-US" dirty="0">
              <a:solidFill>
                <a:schemeClr val="accent1">
                  <a:lumMod val="75000"/>
                </a:schemeClr>
              </a:solidFill>
            </a:endParaRPr>
          </a:p>
          <a:p>
            <a:endParaRPr lang="en-US" dirty="0">
              <a:solidFill>
                <a:schemeClr val="accent1">
                  <a:lumMod val="75000"/>
                </a:schemeClr>
              </a:solidFill>
            </a:endParaRPr>
          </a:p>
        </p:txBody>
      </p:sp>
      <p:pic>
        <p:nvPicPr>
          <p:cNvPr id="9" name="Picture 8">
            <a:extLst>
              <a:ext uri="{FF2B5EF4-FFF2-40B4-BE49-F238E27FC236}">
                <a16:creationId xmlns:a16="http://schemas.microsoft.com/office/drawing/2014/main" id="{DD5FE0DD-530A-5C41-BA34-0C3A7E16698E}"/>
              </a:ext>
            </a:extLst>
          </p:cNvPr>
          <p:cNvPicPr>
            <a:picLocks noChangeAspect="1"/>
          </p:cNvPicPr>
          <p:nvPr/>
        </p:nvPicPr>
        <p:blipFill>
          <a:blip r:embed="rId2"/>
          <a:stretch>
            <a:fillRect/>
          </a:stretch>
        </p:blipFill>
        <p:spPr>
          <a:xfrm>
            <a:off x="609600" y="318508"/>
            <a:ext cx="1039505" cy="1289756"/>
          </a:xfrm>
          <a:prstGeom prst="rect">
            <a:avLst/>
          </a:prstGeom>
        </p:spPr>
      </p:pic>
      <p:sp>
        <p:nvSpPr>
          <p:cNvPr id="7" name="TextBox 6">
            <a:extLst>
              <a:ext uri="{FF2B5EF4-FFF2-40B4-BE49-F238E27FC236}">
                <a16:creationId xmlns:a16="http://schemas.microsoft.com/office/drawing/2014/main" id="{E445A5BF-52A4-DC47-A2DB-0B59D4039A5F}"/>
              </a:ext>
            </a:extLst>
          </p:cNvPr>
          <p:cNvSpPr txBox="1"/>
          <p:nvPr/>
        </p:nvSpPr>
        <p:spPr>
          <a:xfrm>
            <a:off x="0" y="2144649"/>
            <a:ext cx="8839200" cy="1938992"/>
          </a:xfrm>
          <a:prstGeom prst="rect">
            <a:avLst/>
          </a:prstGeom>
          <a:noFill/>
        </p:spPr>
        <p:txBody>
          <a:bodyPr wrap="square" rtlCol="0">
            <a:spAutoFit/>
          </a:bodyPr>
          <a:lstStyle/>
          <a:p>
            <a:pPr algn="ctr"/>
            <a:r>
              <a:rPr lang="en-US" sz="6600" dirty="0">
                <a:solidFill>
                  <a:schemeClr val="accent1">
                    <a:lumMod val="75000"/>
                  </a:schemeClr>
                </a:solidFill>
                <a:latin typeface="Bodoni 72 Book" pitchFamily="2" charset="0"/>
              </a:rPr>
              <a:t>Camp resources:</a:t>
            </a:r>
          </a:p>
          <a:p>
            <a:pPr algn="ctr"/>
            <a:r>
              <a:rPr lang="en-US" sz="5400" dirty="0" err="1">
                <a:solidFill>
                  <a:schemeClr val="accent1">
                    <a:lumMod val="75000"/>
                  </a:schemeClr>
                </a:solidFill>
                <a:latin typeface="Bodoni 72 Book" pitchFamily="2" charset="0"/>
              </a:rPr>
              <a:t>www.mcquinnable.com</a:t>
            </a:r>
            <a:endParaRPr lang="en-US" sz="5400" dirty="0">
              <a:solidFill>
                <a:schemeClr val="accent1">
                  <a:lumMod val="75000"/>
                </a:schemeClr>
              </a:solidFill>
              <a:latin typeface="Bodoni 72 Book" pitchFamily="2" charset="0"/>
            </a:endParaRPr>
          </a:p>
        </p:txBody>
      </p:sp>
    </p:spTree>
    <p:extLst>
      <p:ext uri="{BB962C8B-B14F-4D97-AF65-F5344CB8AC3E}">
        <p14:creationId xmlns:p14="http://schemas.microsoft.com/office/powerpoint/2010/main" val="4102873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93585576-C97A-4748-9DF7-B9A9AA5B7D35}"/>
              </a:ext>
            </a:extLst>
          </p:cNvPr>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831401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254441"/>
            <a:ext cx="8229600" cy="1143000"/>
          </a:xfrm>
        </p:spPr>
        <p:txBody>
          <a:bodyPr/>
          <a:lstStyle/>
          <a:p>
            <a:pPr algn="r" eaLnBrk="1" hangingPunct="1"/>
            <a:r>
              <a:rPr lang="en-US" altLang="en-US" dirty="0">
                <a:solidFill>
                  <a:schemeClr val="accent1">
                    <a:lumMod val="75000"/>
                  </a:schemeClr>
                </a:solidFill>
                <a:latin typeface="BlueCentury" pitchFamily="2" charset="0"/>
              </a:rPr>
              <a:t>Accelerating Rate of Change</a:t>
            </a:r>
          </a:p>
        </p:txBody>
      </p:sp>
      <p:sp>
        <p:nvSpPr>
          <p:cNvPr id="16387" name="Rectangle 3"/>
          <p:cNvSpPr>
            <a:spLocks noGrp="1" noChangeArrowheads="1"/>
          </p:cNvSpPr>
          <p:nvPr>
            <p:ph idx="1"/>
          </p:nvPr>
        </p:nvSpPr>
        <p:spPr/>
        <p:txBody>
          <a:bodyPr/>
          <a:lstStyle/>
          <a:p>
            <a:pPr eaLnBrk="1" hangingPunct="1"/>
            <a:endParaRPr lang="en-US" altLang="en-US"/>
          </a:p>
        </p:txBody>
      </p:sp>
      <p:graphicFrame>
        <p:nvGraphicFramePr>
          <p:cNvPr id="5" name="Chart 4"/>
          <p:cNvGraphicFramePr/>
          <p:nvPr/>
        </p:nvGraphicFramePr>
        <p:xfrm>
          <a:off x="685800" y="1524000"/>
          <a:ext cx="7848600" cy="44958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EFFCB554-88AE-4D40-B016-90FA05FEE364}"/>
              </a:ext>
            </a:extLst>
          </p:cNvPr>
          <p:cNvPicPr>
            <a:picLocks noChangeAspect="1"/>
          </p:cNvPicPr>
          <p:nvPr/>
        </p:nvPicPr>
        <p:blipFill>
          <a:blip r:embed="rId4"/>
          <a:stretch>
            <a:fillRect/>
          </a:stretch>
        </p:blipFill>
        <p:spPr>
          <a:xfrm>
            <a:off x="685800" y="181063"/>
            <a:ext cx="1039505" cy="1289756"/>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685800" y="1524000"/>
          <a:ext cx="7848600" cy="4495800"/>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descr="Screen Shot 2014-03-19 at 10.58.39 PM.png"/>
          <p:cNvPicPr>
            <a:picLocks noChangeAspect="1"/>
          </p:cNvPicPr>
          <p:nvPr/>
        </p:nvPicPr>
        <p:blipFill>
          <a:blip r:embed="rId4"/>
          <a:stretch>
            <a:fillRect/>
          </a:stretch>
        </p:blipFill>
        <p:spPr>
          <a:xfrm>
            <a:off x="228600" y="533400"/>
            <a:ext cx="7239000" cy="1042654"/>
          </a:xfrm>
          <a:prstGeom prst="rect">
            <a:avLst/>
          </a:prstGeom>
        </p:spPr>
      </p:pic>
      <p:sp>
        <p:nvSpPr>
          <p:cNvPr id="10" name="Bent-Up Arrow 9"/>
          <p:cNvSpPr/>
          <p:nvPr/>
        </p:nvSpPr>
        <p:spPr>
          <a:xfrm>
            <a:off x="7543800" y="228600"/>
            <a:ext cx="1066800" cy="1066800"/>
          </a:xfrm>
          <a:prstGeom prst="bentUpArrow">
            <a:avLst>
              <a:gd name="adj1" fmla="val 25000"/>
              <a:gd name="adj2" fmla="val 25000"/>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altLang="en-US"/>
          </a:p>
        </p:txBody>
      </p:sp>
      <p:pic>
        <p:nvPicPr>
          <p:cNvPr id="5" name="Content Placeholder 4" descr="Screen Shot 2014-03-19 at 5.02.30 PM.png"/>
          <p:cNvPicPr>
            <a:picLocks noGrp="1" noChangeAspect="1"/>
          </p:cNvPicPr>
          <p:nvPr>
            <p:ph idx="1"/>
          </p:nvPr>
        </p:nvPicPr>
        <p:blipFill>
          <a:blip r:embed="rId3">
            <a:clrChange>
              <a:clrFrom>
                <a:srgbClr val="FFFFFF"/>
              </a:clrFrom>
              <a:clrTo>
                <a:srgbClr val="FFFFFF">
                  <a:alpha val="0"/>
                </a:srgbClr>
              </a:clrTo>
            </a:clrChange>
          </a:blip>
          <a:srcRect l="-18248" r="-18248"/>
          <a:stretch>
            <a:fillRect/>
          </a:stretch>
        </p:blipFill>
        <p:spPr>
          <a:xfrm>
            <a:off x="-1371600" y="0"/>
            <a:ext cx="11430800" cy="6286500"/>
          </a:xfr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4600" y="381000"/>
            <a:ext cx="4511906" cy="5889517"/>
          </a:xfrm>
          <a:prstGeom prst="rect">
            <a:avLst/>
          </a:prstGeom>
        </p:spPr>
      </p:pic>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1453405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906FD6-A5C3-A444-9AF8-C043433CEBC1}"/>
              </a:ext>
            </a:extLst>
          </p:cNvPr>
          <p:cNvSpPr>
            <a:spLocks noGrp="1"/>
          </p:cNvSpPr>
          <p:nvPr>
            <p:ph idx="1"/>
          </p:nvPr>
        </p:nvSpPr>
        <p:spPr>
          <a:xfrm>
            <a:off x="2590800" y="1143000"/>
            <a:ext cx="6553200" cy="2239963"/>
          </a:xfrm>
        </p:spPr>
        <p:txBody>
          <a:bodyPr/>
          <a:lstStyle/>
          <a:p>
            <a:pPr marL="0" indent="0" algn="ctr">
              <a:buNone/>
            </a:pPr>
            <a:r>
              <a:rPr lang="en-US" sz="7200" dirty="0">
                <a:solidFill>
                  <a:schemeClr val="accent1">
                    <a:lumMod val="75000"/>
                  </a:schemeClr>
                </a:solidFill>
                <a:latin typeface="BlueCentury" pitchFamily="2" charset="0"/>
              </a:rPr>
              <a:t>Introduction to Makerspaces</a:t>
            </a:r>
          </a:p>
        </p:txBody>
      </p:sp>
      <p:pic>
        <p:nvPicPr>
          <p:cNvPr id="9" name="Picture 8">
            <a:extLst>
              <a:ext uri="{FF2B5EF4-FFF2-40B4-BE49-F238E27FC236}">
                <a16:creationId xmlns:a16="http://schemas.microsoft.com/office/drawing/2014/main" id="{DD5FE0DD-530A-5C41-BA34-0C3A7E16698E}"/>
              </a:ext>
            </a:extLst>
          </p:cNvPr>
          <p:cNvPicPr>
            <a:picLocks noChangeAspect="1"/>
          </p:cNvPicPr>
          <p:nvPr/>
        </p:nvPicPr>
        <p:blipFill>
          <a:blip r:embed="rId2"/>
          <a:stretch>
            <a:fillRect/>
          </a:stretch>
        </p:blipFill>
        <p:spPr>
          <a:xfrm>
            <a:off x="381000" y="914399"/>
            <a:ext cx="2286000" cy="2836333"/>
          </a:xfrm>
          <a:prstGeom prst="rect">
            <a:avLst/>
          </a:prstGeom>
        </p:spPr>
      </p:pic>
      <p:sp>
        <p:nvSpPr>
          <p:cNvPr id="2" name="Rectangle 1">
            <a:extLst>
              <a:ext uri="{FF2B5EF4-FFF2-40B4-BE49-F238E27FC236}">
                <a16:creationId xmlns:a16="http://schemas.microsoft.com/office/drawing/2014/main" id="{3F311A7C-E20A-3E4A-A8C8-5AA2CE6974B6}"/>
              </a:ext>
            </a:extLst>
          </p:cNvPr>
          <p:cNvSpPr/>
          <p:nvPr/>
        </p:nvSpPr>
        <p:spPr>
          <a:xfrm>
            <a:off x="533400" y="3633335"/>
            <a:ext cx="8001000" cy="1569660"/>
          </a:xfrm>
          <a:prstGeom prst="rect">
            <a:avLst/>
          </a:prstGeom>
        </p:spPr>
        <p:txBody>
          <a:bodyPr wrap="square">
            <a:spAutoFit/>
          </a:bodyPr>
          <a:lstStyle/>
          <a:p>
            <a:r>
              <a:rPr lang="en-US" sz="4800" dirty="0">
                <a:solidFill>
                  <a:schemeClr val="accent1">
                    <a:lumMod val="75000"/>
                  </a:schemeClr>
                </a:solidFill>
                <a:latin typeface="Bodoni 72 Book" pitchFamily="2" charset="0"/>
                <a:cs typeface="Arial" panose="020B0604020202020204" pitchFamily="34" charset="0"/>
              </a:rPr>
              <a:t>Camp resources:</a:t>
            </a:r>
          </a:p>
          <a:p>
            <a:r>
              <a:rPr lang="en-US" sz="4800" dirty="0">
                <a:solidFill>
                  <a:schemeClr val="accent1">
                    <a:lumMod val="75000"/>
                  </a:schemeClr>
                </a:solidFill>
                <a:latin typeface="Bodoni 72 Book" pitchFamily="2" charset="0"/>
                <a:cs typeface="Arial" panose="020B0604020202020204" pitchFamily="34" charset="0"/>
              </a:rPr>
              <a:t>http://</a:t>
            </a:r>
            <a:r>
              <a:rPr lang="en-US" sz="4800" dirty="0" err="1">
                <a:solidFill>
                  <a:schemeClr val="accent1">
                    <a:lumMod val="75000"/>
                  </a:schemeClr>
                </a:solidFill>
                <a:latin typeface="Bodoni 72 Book" pitchFamily="2" charset="0"/>
                <a:cs typeface="Arial" panose="020B0604020202020204" pitchFamily="34" charset="0"/>
              </a:rPr>
              <a:t>www.mcquinnable.com</a:t>
            </a:r>
            <a:endParaRPr lang="en-US" sz="4800" dirty="0">
              <a:solidFill>
                <a:schemeClr val="accent1">
                  <a:lumMod val="75000"/>
                </a:schemeClr>
              </a:solidFill>
              <a:latin typeface="Bodoni 72 Book" pitchFamily="2" charset="0"/>
              <a:cs typeface="Arial" panose="020B0604020202020204" pitchFamily="34" charset="0"/>
            </a:endParaRPr>
          </a:p>
        </p:txBody>
      </p:sp>
      <p:sp>
        <p:nvSpPr>
          <p:cNvPr id="5" name="Rectangle 4">
            <a:extLst>
              <a:ext uri="{FF2B5EF4-FFF2-40B4-BE49-F238E27FC236}">
                <a16:creationId xmlns:a16="http://schemas.microsoft.com/office/drawing/2014/main" id="{62603F6A-1D96-674D-ABC5-AD2EE51CDEEB}"/>
              </a:ext>
            </a:extLst>
          </p:cNvPr>
          <p:cNvSpPr/>
          <p:nvPr/>
        </p:nvSpPr>
        <p:spPr>
          <a:xfrm>
            <a:off x="685800" y="5470152"/>
            <a:ext cx="8001000" cy="830997"/>
          </a:xfrm>
          <a:prstGeom prst="rect">
            <a:avLst/>
          </a:prstGeom>
        </p:spPr>
        <p:txBody>
          <a:bodyPr wrap="square">
            <a:spAutoFit/>
          </a:bodyPr>
          <a:lstStyle/>
          <a:p>
            <a:r>
              <a:rPr lang="en-US" sz="4800" dirty="0">
                <a:solidFill>
                  <a:schemeClr val="accent1">
                    <a:lumMod val="75000"/>
                  </a:schemeClr>
                </a:solidFill>
                <a:latin typeface="Bodoni 72 Book" pitchFamily="2" charset="0"/>
                <a:cs typeface="Arial" panose="020B0604020202020204" pitchFamily="34" charset="0"/>
              </a:rPr>
              <a:t>#</a:t>
            </a:r>
            <a:r>
              <a:rPr lang="en-US" sz="4800" dirty="0" err="1">
                <a:solidFill>
                  <a:schemeClr val="accent1">
                    <a:lumMod val="75000"/>
                  </a:schemeClr>
                </a:solidFill>
                <a:latin typeface="Bodoni 72 Book" pitchFamily="2" charset="0"/>
                <a:cs typeface="Arial" panose="020B0604020202020204" pitchFamily="34" charset="0"/>
              </a:rPr>
              <a:t>NCCEchat</a:t>
            </a:r>
            <a:r>
              <a:rPr lang="en-US" sz="4800" dirty="0">
                <a:solidFill>
                  <a:schemeClr val="accent1">
                    <a:lumMod val="75000"/>
                  </a:schemeClr>
                </a:solidFill>
                <a:latin typeface="Bodoni 72 Book" pitchFamily="2" charset="0"/>
                <a:cs typeface="Arial" panose="020B0604020202020204" pitchFamily="34" charset="0"/>
              </a:rPr>
              <a:t>  #</a:t>
            </a:r>
            <a:r>
              <a:rPr lang="en-US" sz="4800" dirty="0" err="1">
                <a:solidFill>
                  <a:schemeClr val="accent1">
                    <a:lumMod val="75000"/>
                  </a:schemeClr>
                </a:solidFill>
                <a:latin typeface="Bodoni 72 Book" pitchFamily="2" charset="0"/>
                <a:cs typeface="Arial" panose="020B0604020202020204" pitchFamily="34" charset="0"/>
              </a:rPr>
              <a:t>NCCE_EdTech</a:t>
            </a:r>
            <a:endParaRPr lang="en-US" sz="4800" dirty="0">
              <a:solidFill>
                <a:schemeClr val="accent1">
                  <a:lumMod val="75000"/>
                </a:schemeClr>
              </a:solidFill>
              <a:latin typeface="Bodoni 72 Book" pitchFamily="2" charset="0"/>
              <a:cs typeface="Arial" panose="020B0604020202020204" pitchFamily="34" charset="0"/>
            </a:endParaRPr>
          </a:p>
        </p:txBody>
      </p:sp>
    </p:spTree>
    <p:extLst>
      <p:ext uri="{BB962C8B-B14F-4D97-AF65-F5344CB8AC3E}">
        <p14:creationId xmlns:p14="http://schemas.microsoft.com/office/powerpoint/2010/main" val="3857159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opperplate Gothic Bold"/>
              <a:cs typeface="Copperplate Gothic Bold"/>
            </a:endParaRPr>
          </a:p>
        </p:txBody>
      </p:sp>
      <p:pic>
        <p:nvPicPr>
          <p:cNvPr id="5" name="Picture 4"/>
          <p:cNvPicPr>
            <a:picLocks noChangeAspect="1"/>
          </p:cNvPicPr>
          <p:nvPr/>
        </p:nvPicPr>
        <p:blipFill>
          <a:blip r:embed="rId3"/>
          <a:stretch>
            <a:fillRect/>
          </a:stretch>
        </p:blipFill>
        <p:spPr>
          <a:xfrm>
            <a:off x="-36096" y="16041"/>
            <a:ext cx="9408695" cy="7056521"/>
          </a:xfrm>
          <a:prstGeom prst="rect">
            <a:avLst/>
          </a:prstGeom>
        </p:spPr>
      </p:pic>
    </p:spTree>
    <p:extLst>
      <p:ext uri="{BB962C8B-B14F-4D97-AF65-F5344CB8AC3E}">
        <p14:creationId xmlns:p14="http://schemas.microsoft.com/office/powerpoint/2010/main" val="3528600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opperplate Gothic Bold"/>
              <a:cs typeface="Copperplate Gothic Bold"/>
            </a:endParaRPr>
          </a:p>
        </p:txBody>
      </p:sp>
      <p:pic>
        <p:nvPicPr>
          <p:cNvPr id="3" name="Picture 2"/>
          <p:cNvPicPr>
            <a:picLocks noChangeAspect="1"/>
          </p:cNvPicPr>
          <p:nvPr/>
        </p:nvPicPr>
        <p:blipFill>
          <a:blip r:embed="rId2"/>
          <a:stretch>
            <a:fillRect/>
          </a:stretch>
        </p:blipFill>
        <p:spPr>
          <a:xfrm>
            <a:off x="-76200" y="-76200"/>
            <a:ext cx="9347200" cy="7010400"/>
          </a:xfrm>
          <a:prstGeom prst="rect">
            <a:avLst/>
          </a:prstGeom>
        </p:spPr>
      </p:pic>
    </p:spTree>
    <p:extLst>
      <p:ext uri="{BB962C8B-B14F-4D97-AF65-F5344CB8AC3E}">
        <p14:creationId xmlns:p14="http://schemas.microsoft.com/office/powerpoint/2010/main" val="3387172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corporate.blogs.proquest.com/wp-content/uploads/2013/11/11943090-teen-makersp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09551"/>
            <a:ext cx="9423400" cy="70675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258321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No Gatekeepers.jpg"/>
          <p:cNvPicPr>
            <a:picLocks noGrp="1" noChangeAspect="1"/>
          </p:cNvPicPr>
          <p:nvPr>
            <p:ph idx="1"/>
          </p:nvPr>
        </p:nvPicPr>
        <p:blipFill>
          <a:blip r:embed="rId2"/>
          <a:srcRect l="-6822" r="-6822"/>
          <a:stretch>
            <a:fillRect/>
          </a:stretch>
        </p:blipFill>
        <p:spPr>
          <a:xfrm>
            <a:off x="-1608029" y="0"/>
            <a:ext cx="12885629" cy="7086600"/>
          </a:xfrm>
        </p:spPr>
      </p:pic>
      <p:pic>
        <p:nvPicPr>
          <p:cNvPr id="4" name="Picture 3" descr="Screen Shot 2014-03-19 at 10.27.16 PM.png">
            <a:extLst>
              <a:ext uri="{FF2B5EF4-FFF2-40B4-BE49-F238E27FC236}">
                <a16:creationId xmlns:a16="http://schemas.microsoft.com/office/drawing/2014/main" id="{667F86F3-1BCE-4747-A6B3-9C6F9A2AC8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84" b="89796" l="4847" r="96931">
                        <a14:foregroundMark x1="7270" y1="33673" x2="13086" y2="69388"/>
                        <a14:foregroundMark x1="5008" y1="31633" x2="7108" y2="53061"/>
                        <a14:foregroundMark x1="86591" y1="66327" x2="96607" y2="13265"/>
                        <a14:foregroundMark x1="96607" y1="13265" x2="96931" y2="17347"/>
                      </a14:backgroundRemoval>
                    </a14:imgEffect>
                  </a14:imgLayer>
                </a14:imgProps>
              </a:ext>
            </a:extLst>
          </a:blip>
          <a:stretch>
            <a:fillRect/>
          </a:stretch>
        </p:blipFill>
        <p:spPr>
          <a:xfrm>
            <a:off x="489284" y="5029200"/>
            <a:ext cx="7861300" cy="1244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56" y="842962"/>
            <a:ext cx="3543300" cy="128587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2271" y="2128837"/>
            <a:ext cx="4509164" cy="200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13" y="4343400"/>
            <a:ext cx="5775789" cy="1462430"/>
          </a:xfrm>
          <a:prstGeom prst="rect">
            <a:avLst/>
          </a:prstGeom>
        </p:spPr>
      </p:pic>
    </p:spTree>
    <p:extLst>
      <p:ext uri="{BB962C8B-B14F-4D97-AF65-F5344CB8AC3E}">
        <p14:creationId xmlns:p14="http://schemas.microsoft.com/office/powerpoint/2010/main" val="4040832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B0437-F157-4C43-BBC6-8770B3F3149D}"/>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D585DD92-46BD-2D42-910D-69C6DADCD2D3}"/>
              </a:ext>
            </a:extLst>
          </p:cNvPr>
          <p:cNvPicPr>
            <a:picLocks noGrp="1" noChangeAspect="1"/>
          </p:cNvPicPr>
          <p:nvPr>
            <p:ph idx="1"/>
          </p:nvPr>
        </p:nvPicPr>
        <p:blipFill>
          <a:blip r:embed="rId2"/>
          <a:stretch>
            <a:fillRect/>
          </a:stretch>
        </p:blipFill>
        <p:spPr>
          <a:xfrm>
            <a:off x="32656" y="846137"/>
            <a:ext cx="9111343" cy="5114155"/>
          </a:xfrm>
        </p:spPr>
      </p:pic>
    </p:spTree>
    <p:extLst>
      <p:ext uri="{BB962C8B-B14F-4D97-AF65-F5344CB8AC3E}">
        <p14:creationId xmlns:p14="http://schemas.microsoft.com/office/powerpoint/2010/main" val="2590242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481" y="318508"/>
            <a:ext cx="8229600" cy="1143000"/>
          </a:xfrm>
        </p:spPr>
        <p:txBody>
          <a:bodyPr/>
          <a:lstStyle/>
          <a:p>
            <a:r>
              <a:rPr lang="en-US" dirty="0">
                <a:solidFill>
                  <a:schemeClr val="accent1">
                    <a:lumMod val="75000"/>
                  </a:schemeClr>
                </a:solidFill>
                <a:latin typeface="BlueCentury" pitchFamily="2" charset="0"/>
                <a:cs typeface="Copperplate Gothic Bold"/>
              </a:rPr>
              <a:t>What Goes in a Maker Space?</a:t>
            </a:r>
          </a:p>
        </p:txBody>
      </p:sp>
      <p:sp>
        <p:nvSpPr>
          <p:cNvPr id="5" name="Rectangle 4"/>
          <p:cNvSpPr/>
          <p:nvPr/>
        </p:nvSpPr>
        <p:spPr>
          <a:xfrm>
            <a:off x="348344" y="1295400"/>
            <a:ext cx="8305799" cy="6093976"/>
          </a:xfrm>
          <a:prstGeom prst="rect">
            <a:avLst/>
          </a:prstGeom>
          <a:noFill/>
        </p:spPr>
        <p:txBody>
          <a:bodyPr wrap="square" lIns="91440" tIns="45720" rIns="91440" bIns="45720">
            <a:spAutoFit/>
          </a:bodyPr>
          <a:lstStyle/>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People</a:t>
            </a:r>
          </a:p>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Stuff</a:t>
            </a:r>
          </a:p>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Tools</a:t>
            </a:r>
          </a:p>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Enthusiasm</a:t>
            </a:r>
          </a:p>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Freedom to Tinker</a:t>
            </a:r>
          </a:p>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Problems to Solve</a:t>
            </a:r>
          </a:p>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Design Thinking</a:t>
            </a:r>
          </a:p>
          <a:p>
            <a:pPr algn="ctr"/>
            <a:endPar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4" name="Picture 3">
            <a:extLst>
              <a:ext uri="{FF2B5EF4-FFF2-40B4-BE49-F238E27FC236}">
                <a16:creationId xmlns:a16="http://schemas.microsoft.com/office/drawing/2014/main" id="{FFD2F86E-E40C-CD4C-A51E-748B64A506A6}"/>
              </a:ext>
            </a:extLst>
          </p:cNvPr>
          <p:cNvPicPr>
            <a:picLocks noChangeAspect="1"/>
          </p:cNvPicPr>
          <p:nvPr/>
        </p:nvPicPr>
        <p:blipFill>
          <a:blip r:embed="rId3"/>
          <a:stretch>
            <a:fillRect/>
          </a:stretch>
        </p:blipFill>
        <p:spPr>
          <a:xfrm>
            <a:off x="549728" y="245130"/>
            <a:ext cx="1039505" cy="1289756"/>
          </a:xfrm>
          <a:prstGeom prst="rect">
            <a:avLst/>
          </a:prstGeom>
        </p:spPr>
      </p:pic>
    </p:spTree>
    <p:extLst>
      <p:ext uri="{BB962C8B-B14F-4D97-AF65-F5344CB8AC3E}">
        <p14:creationId xmlns:p14="http://schemas.microsoft.com/office/powerpoint/2010/main" val="917575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298EE-3690-48D6-9B84-A10C51D00CD6}"/>
              </a:ext>
            </a:extLst>
          </p:cNvPr>
          <p:cNvPicPr>
            <a:picLocks noChangeAspect="1"/>
          </p:cNvPicPr>
          <p:nvPr/>
        </p:nvPicPr>
        <p:blipFill>
          <a:blip r:embed="rId2"/>
          <a:stretch>
            <a:fillRect/>
          </a:stretch>
        </p:blipFill>
        <p:spPr>
          <a:xfrm>
            <a:off x="1524000" y="304800"/>
            <a:ext cx="6248400" cy="6133399"/>
          </a:xfrm>
          <a:prstGeom prst="rect">
            <a:avLst/>
          </a:prstGeom>
        </p:spPr>
      </p:pic>
    </p:spTree>
    <p:extLst>
      <p:ext uri="{BB962C8B-B14F-4D97-AF65-F5344CB8AC3E}">
        <p14:creationId xmlns:p14="http://schemas.microsoft.com/office/powerpoint/2010/main" val="1527199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298EE-3690-48D6-9B84-A10C51D00CD6}"/>
              </a:ext>
            </a:extLst>
          </p:cNvPr>
          <p:cNvPicPr>
            <a:picLocks noChangeAspect="1"/>
          </p:cNvPicPr>
          <p:nvPr/>
        </p:nvPicPr>
        <p:blipFill rotWithShape="1">
          <a:blip r:embed="rId2"/>
          <a:srcRect b="21730"/>
          <a:stretch/>
        </p:blipFill>
        <p:spPr>
          <a:xfrm>
            <a:off x="1219200" y="228600"/>
            <a:ext cx="6248400" cy="4800600"/>
          </a:xfrm>
          <a:prstGeom prst="rect">
            <a:avLst/>
          </a:prstGeom>
        </p:spPr>
      </p:pic>
      <p:sp>
        <p:nvSpPr>
          <p:cNvPr id="3" name="TextBox 2">
            <a:extLst>
              <a:ext uri="{FF2B5EF4-FFF2-40B4-BE49-F238E27FC236}">
                <a16:creationId xmlns:a16="http://schemas.microsoft.com/office/drawing/2014/main" id="{86E0A1A7-6047-4CDA-86C8-F19710D93C23}"/>
              </a:ext>
            </a:extLst>
          </p:cNvPr>
          <p:cNvSpPr txBox="1"/>
          <p:nvPr/>
        </p:nvSpPr>
        <p:spPr>
          <a:xfrm>
            <a:off x="1371600" y="5057274"/>
            <a:ext cx="6381876" cy="1200329"/>
          </a:xfrm>
          <a:prstGeom prst="rect">
            <a:avLst/>
          </a:prstGeom>
          <a:noFill/>
        </p:spPr>
        <p:txBody>
          <a:bodyPr wrap="none" rtlCol="0">
            <a:spAutoFit/>
          </a:bodyPr>
          <a:lstStyle/>
          <a:p>
            <a:pPr algn="ctr"/>
            <a:r>
              <a:rPr lang="en-US" sz="3600" dirty="0">
                <a:solidFill>
                  <a:schemeClr val="bg1"/>
                </a:solidFill>
                <a:latin typeface="Aharoni" panose="02010803020104030203" pitchFamily="2" charset="-79"/>
                <a:cs typeface="Aharoni" panose="02010803020104030203" pitchFamily="2" charset="-79"/>
              </a:rPr>
              <a:t>Take two minutes to discuss </a:t>
            </a:r>
          </a:p>
          <a:p>
            <a:pPr algn="ctr"/>
            <a:r>
              <a:rPr lang="en-US" sz="3600" dirty="0">
                <a:solidFill>
                  <a:schemeClr val="bg1"/>
                </a:solidFill>
                <a:latin typeface="Aharoni" panose="02010803020104030203" pitchFamily="2" charset="-79"/>
                <a:cs typeface="Aharoni" panose="02010803020104030203" pitchFamily="2" charset="-79"/>
              </a:rPr>
              <a:t>your design challenges</a:t>
            </a:r>
          </a:p>
        </p:txBody>
      </p:sp>
    </p:spTree>
    <p:extLst>
      <p:ext uri="{BB962C8B-B14F-4D97-AF65-F5344CB8AC3E}">
        <p14:creationId xmlns:p14="http://schemas.microsoft.com/office/powerpoint/2010/main" val="2942818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298EE-3690-48D6-9B84-A10C51D00CD6}"/>
              </a:ext>
            </a:extLst>
          </p:cNvPr>
          <p:cNvPicPr>
            <a:picLocks noChangeAspect="1"/>
          </p:cNvPicPr>
          <p:nvPr/>
        </p:nvPicPr>
        <p:blipFill rotWithShape="1">
          <a:blip r:embed="rId2"/>
          <a:srcRect b="21730"/>
          <a:stretch/>
        </p:blipFill>
        <p:spPr>
          <a:xfrm>
            <a:off x="1219200" y="228600"/>
            <a:ext cx="6248400" cy="4800600"/>
          </a:xfrm>
          <a:prstGeom prst="rect">
            <a:avLst/>
          </a:prstGeom>
        </p:spPr>
      </p:pic>
      <p:sp>
        <p:nvSpPr>
          <p:cNvPr id="3" name="TextBox 2">
            <a:extLst>
              <a:ext uri="{FF2B5EF4-FFF2-40B4-BE49-F238E27FC236}">
                <a16:creationId xmlns:a16="http://schemas.microsoft.com/office/drawing/2014/main" id="{86E0A1A7-6047-4CDA-86C8-F19710D93C23}"/>
              </a:ext>
            </a:extLst>
          </p:cNvPr>
          <p:cNvSpPr txBox="1"/>
          <p:nvPr/>
        </p:nvSpPr>
        <p:spPr>
          <a:xfrm>
            <a:off x="1642508" y="5057274"/>
            <a:ext cx="5840060" cy="1200329"/>
          </a:xfrm>
          <a:prstGeom prst="rect">
            <a:avLst/>
          </a:prstGeom>
          <a:noFill/>
        </p:spPr>
        <p:txBody>
          <a:bodyPr wrap="none" rtlCol="0">
            <a:spAutoFit/>
          </a:bodyPr>
          <a:lstStyle/>
          <a:p>
            <a:pPr algn="ctr"/>
            <a:r>
              <a:rPr lang="en-US" sz="3600" dirty="0">
                <a:solidFill>
                  <a:schemeClr val="bg1"/>
                </a:solidFill>
                <a:latin typeface="Aharoni" panose="02010803020104030203" pitchFamily="2" charset="-79"/>
                <a:cs typeface="Aharoni" panose="02010803020104030203" pitchFamily="2" charset="-79"/>
              </a:rPr>
              <a:t>Take two minutes to build</a:t>
            </a:r>
          </a:p>
          <a:p>
            <a:pPr algn="ctr"/>
            <a:r>
              <a:rPr lang="en-US" sz="3600" dirty="0">
                <a:solidFill>
                  <a:schemeClr val="bg1"/>
                </a:solidFill>
                <a:latin typeface="Aharoni" panose="02010803020104030203" pitchFamily="2" charset="-79"/>
                <a:cs typeface="Aharoni" panose="02010803020104030203" pitchFamily="2" charset="-79"/>
              </a:rPr>
              <a:t>a prototype</a:t>
            </a:r>
          </a:p>
        </p:txBody>
      </p:sp>
    </p:spTree>
    <p:extLst>
      <p:ext uri="{BB962C8B-B14F-4D97-AF65-F5344CB8AC3E}">
        <p14:creationId xmlns:p14="http://schemas.microsoft.com/office/powerpoint/2010/main" val="84645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906FD6-A5C3-A444-9AF8-C043433CEBC1}"/>
              </a:ext>
            </a:extLst>
          </p:cNvPr>
          <p:cNvSpPr>
            <a:spLocks noGrp="1"/>
          </p:cNvSpPr>
          <p:nvPr>
            <p:ph idx="1"/>
          </p:nvPr>
        </p:nvSpPr>
        <p:spPr>
          <a:xfrm>
            <a:off x="2590800" y="1143000"/>
            <a:ext cx="6553200" cy="2239963"/>
          </a:xfrm>
        </p:spPr>
        <p:txBody>
          <a:bodyPr/>
          <a:lstStyle/>
          <a:p>
            <a:pPr marL="0" indent="0" algn="ctr">
              <a:buNone/>
            </a:pPr>
            <a:r>
              <a:rPr lang="en-US" sz="7200" dirty="0">
                <a:solidFill>
                  <a:schemeClr val="accent1">
                    <a:lumMod val="75000"/>
                  </a:schemeClr>
                </a:solidFill>
                <a:latin typeface="BlueCentury" pitchFamily="2" charset="0"/>
              </a:rPr>
              <a:t>Introduction to Makerspaces</a:t>
            </a:r>
          </a:p>
        </p:txBody>
      </p:sp>
      <p:pic>
        <p:nvPicPr>
          <p:cNvPr id="9" name="Picture 8">
            <a:extLst>
              <a:ext uri="{FF2B5EF4-FFF2-40B4-BE49-F238E27FC236}">
                <a16:creationId xmlns:a16="http://schemas.microsoft.com/office/drawing/2014/main" id="{DD5FE0DD-530A-5C41-BA34-0C3A7E16698E}"/>
              </a:ext>
            </a:extLst>
          </p:cNvPr>
          <p:cNvPicPr>
            <a:picLocks noChangeAspect="1"/>
          </p:cNvPicPr>
          <p:nvPr/>
        </p:nvPicPr>
        <p:blipFill>
          <a:blip r:embed="rId2"/>
          <a:stretch>
            <a:fillRect/>
          </a:stretch>
        </p:blipFill>
        <p:spPr>
          <a:xfrm>
            <a:off x="381000" y="914399"/>
            <a:ext cx="2286000" cy="2836333"/>
          </a:xfrm>
          <a:prstGeom prst="rect">
            <a:avLst/>
          </a:prstGeom>
        </p:spPr>
      </p:pic>
      <p:sp>
        <p:nvSpPr>
          <p:cNvPr id="2" name="Rectangle 1">
            <a:extLst>
              <a:ext uri="{FF2B5EF4-FFF2-40B4-BE49-F238E27FC236}">
                <a16:creationId xmlns:a16="http://schemas.microsoft.com/office/drawing/2014/main" id="{3F311A7C-E20A-3E4A-A8C8-5AA2CE6974B6}"/>
              </a:ext>
            </a:extLst>
          </p:cNvPr>
          <p:cNvSpPr/>
          <p:nvPr/>
        </p:nvSpPr>
        <p:spPr>
          <a:xfrm>
            <a:off x="533400" y="4267200"/>
            <a:ext cx="8001000" cy="1015663"/>
          </a:xfrm>
          <a:prstGeom prst="rect">
            <a:avLst/>
          </a:prstGeom>
        </p:spPr>
        <p:txBody>
          <a:bodyPr wrap="square">
            <a:spAutoFit/>
          </a:bodyPr>
          <a:lstStyle/>
          <a:p>
            <a:pPr algn="ctr"/>
            <a:r>
              <a:rPr lang="en-US" sz="6000" dirty="0">
                <a:solidFill>
                  <a:schemeClr val="accent1">
                    <a:lumMod val="75000"/>
                  </a:schemeClr>
                </a:solidFill>
                <a:latin typeface="Bodoni 72 Book" pitchFamily="2" charset="0"/>
              </a:rPr>
              <a:t>Introductions</a:t>
            </a:r>
          </a:p>
        </p:txBody>
      </p:sp>
    </p:spTree>
    <p:extLst>
      <p:ext uri="{BB962C8B-B14F-4D97-AF65-F5344CB8AC3E}">
        <p14:creationId xmlns:p14="http://schemas.microsoft.com/office/powerpoint/2010/main" val="3335629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298EE-3690-48D6-9B84-A10C51D00CD6}"/>
              </a:ext>
            </a:extLst>
          </p:cNvPr>
          <p:cNvPicPr>
            <a:picLocks noChangeAspect="1"/>
          </p:cNvPicPr>
          <p:nvPr/>
        </p:nvPicPr>
        <p:blipFill rotWithShape="1">
          <a:blip r:embed="rId2"/>
          <a:srcRect b="21730"/>
          <a:stretch/>
        </p:blipFill>
        <p:spPr>
          <a:xfrm>
            <a:off x="1219200" y="228600"/>
            <a:ext cx="6248400" cy="4800600"/>
          </a:xfrm>
          <a:prstGeom prst="rect">
            <a:avLst/>
          </a:prstGeom>
        </p:spPr>
      </p:pic>
      <p:sp>
        <p:nvSpPr>
          <p:cNvPr id="3" name="TextBox 2">
            <a:extLst>
              <a:ext uri="{FF2B5EF4-FFF2-40B4-BE49-F238E27FC236}">
                <a16:creationId xmlns:a16="http://schemas.microsoft.com/office/drawing/2014/main" id="{86E0A1A7-6047-4CDA-86C8-F19710D93C23}"/>
              </a:ext>
            </a:extLst>
          </p:cNvPr>
          <p:cNvSpPr txBox="1"/>
          <p:nvPr/>
        </p:nvSpPr>
        <p:spPr>
          <a:xfrm>
            <a:off x="820971" y="5057274"/>
            <a:ext cx="7483139" cy="1200329"/>
          </a:xfrm>
          <a:prstGeom prst="rect">
            <a:avLst/>
          </a:prstGeom>
          <a:noFill/>
        </p:spPr>
        <p:txBody>
          <a:bodyPr wrap="none" rtlCol="0">
            <a:spAutoFit/>
          </a:bodyPr>
          <a:lstStyle/>
          <a:p>
            <a:pPr algn="ctr"/>
            <a:r>
              <a:rPr lang="en-US" sz="3600" dirty="0">
                <a:solidFill>
                  <a:schemeClr val="bg1"/>
                </a:solidFill>
                <a:latin typeface="Aharoni" panose="02010803020104030203" pitchFamily="2" charset="-79"/>
                <a:cs typeface="Aharoni" panose="02010803020104030203" pitchFamily="2" charset="-79"/>
              </a:rPr>
              <a:t>Take four minutes to describe</a:t>
            </a:r>
          </a:p>
          <a:p>
            <a:pPr algn="ctr"/>
            <a:r>
              <a:rPr lang="en-US" sz="3600" dirty="0">
                <a:solidFill>
                  <a:schemeClr val="bg1"/>
                </a:solidFill>
                <a:latin typeface="Aharoni" panose="02010803020104030203" pitchFamily="2" charset="-79"/>
                <a:cs typeface="Aharoni" panose="02010803020104030203" pitchFamily="2" charset="-79"/>
              </a:rPr>
              <a:t>your prototype with another pair</a:t>
            </a:r>
          </a:p>
        </p:txBody>
      </p:sp>
    </p:spTree>
    <p:extLst>
      <p:ext uri="{BB962C8B-B14F-4D97-AF65-F5344CB8AC3E}">
        <p14:creationId xmlns:p14="http://schemas.microsoft.com/office/powerpoint/2010/main" val="147794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481" y="318508"/>
            <a:ext cx="8229600" cy="1143000"/>
          </a:xfrm>
        </p:spPr>
        <p:txBody>
          <a:bodyPr/>
          <a:lstStyle/>
          <a:p>
            <a:r>
              <a:rPr lang="en-US" dirty="0">
                <a:solidFill>
                  <a:schemeClr val="accent1">
                    <a:lumMod val="75000"/>
                  </a:schemeClr>
                </a:solidFill>
                <a:latin typeface="BlueCentury" pitchFamily="2" charset="0"/>
              </a:rPr>
              <a:t>Introduction to Makerspaces</a:t>
            </a:r>
            <a:endParaRPr lang="en-US" dirty="0">
              <a:solidFill>
                <a:schemeClr val="accent1">
                  <a:lumMod val="75000"/>
                </a:schemeClr>
              </a:solidFill>
              <a:latin typeface="BlueCentury" pitchFamily="2" charset="0"/>
              <a:cs typeface="Copperplate Gothic Bold"/>
            </a:endParaRPr>
          </a:p>
        </p:txBody>
      </p:sp>
      <p:pic>
        <p:nvPicPr>
          <p:cNvPr id="6" name="Picture 2" descr="http://dstudio.sites.olt.ubc.ca/files/2012/10/dschool_design_thinking-940x444.jpg">
            <a:extLst>
              <a:ext uri="{FF2B5EF4-FFF2-40B4-BE49-F238E27FC236}">
                <a16:creationId xmlns:a16="http://schemas.microsoft.com/office/drawing/2014/main" id="{C86B4734-4F50-9743-A4E7-FB683A81F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42" y="1567543"/>
            <a:ext cx="8267700" cy="39051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50E134-78EC-5241-A40D-7B4382C625A6}"/>
              </a:ext>
            </a:extLst>
          </p:cNvPr>
          <p:cNvSpPr txBox="1"/>
          <p:nvPr/>
        </p:nvSpPr>
        <p:spPr>
          <a:xfrm>
            <a:off x="838200" y="5638800"/>
            <a:ext cx="7220246" cy="1015663"/>
          </a:xfrm>
          <a:prstGeom prst="rect">
            <a:avLst/>
          </a:prstGeom>
          <a:noFill/>
        </p:spPr>
        <p:txBody>
          <a:bodyPr wrap="none" rtlCol="0">
            <a:spAutoFit/>
          </a:bodyPr>
          <a:lstStyle/>
          <a:p>
            <a:r>
              <a:rPr lang="en-US" sz="6000" dirty="0" err="1">
                <a:latin typeface="Bodoni 72 Book" pitchFamily="2" charset="0"/>
              </a:rPr>
              <a:t>d.school</a:t>
            </a:r>
            <a:r>
              <a:rPr lang="en-US" sz="6000" dirty="0">
                <a:latin typeface="Bodoni 72 Book" pitchFamily="2" charset="0"/>
              </a:rPr>
              <a:t> Design Process</a:t>
            </a:r>
          </a:p>
        </p:txBody>
      </p:sp>
      <p:pic>
        <p:nvPicPr>
          <p:cNvPr id="4" name="Picture 3">
            <a:extLst>
              <a:ext uri="{FF2B5EF4-FFF2-40B4-BE49-F238E27FC236}">
                <a16:creationId xmlns:a16="http://schemas.microsoft.com/office/drawing/2014/main" id="{FFD2F86E-E40C-CD4C-A51E-748B64A506A6}"/>
              </a:ext>
            </a:extLst>
          </p:cNvPr>
          <p:cNvPicPr>
            <a:picLocks noChangeAspect="1"/>
          </p:cNvPicPr>
          <p:nvPr/>
        </p:nvPicPr>
        <p:blipFill>
          <a:blip r:embed="rId4"/>
          <a:stretch>
            <a:fillRect/>
          </a:stretch>
        </p:blipFill>
        <p:spPr>
          <a:xfrm>
            <a:off x="549728" y="245130"/>
            <a:ext cx="1039505" cy="1289756"/>
          </a:xfrm>
          <a:prstGeom prst="rect">
            <a:avLst/>
          </a:prstGeom>
        </p:spPr>
      </p:pic>
    </p:spTree>
    <p:extLst>
      <p:ext uri="{BB962C8B-B14F-4D97-AF65-F5344CB8AC3E}">
        <p14:creationId xmlns:p14="http://schemas.microsoft.com/office/powerpoint/2010/main" val="4001845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481" y="318508"/>
            <a:ext cx="8229600" cy="1143000"/>
          </a:xfrm>
        </p:spPr>
        <p:txBody>
          <a:bodyPr/>
          <a:lstStyle/>
          <a:p>
            <a:r>
              <a:rPr lang="en-US" dirty="0">
                <a:solidFill>
                  <a:schemeClr val="accent1">
                    <a:lumMod val="75000"/>
                  </a:schemeClr>
                </a:solidFill>
                <a:latin typeface="BlueCentury" pitchFamily="2" charset="0"/>
              </a:rPr>
              <a:t>Introduction to Makerspaces</a:t>
            </a:r>
            <a:endParaRPr lang="en-US" dirty="0">
              <a:solidFill>
                <a:schemeClr val="accent1">
                  <a:lumMod val="75000"/>
                </a:schemeClr>
              </a:solidFill>
              <a:latin typeface="BlueCentury" pitchFamily="2" charset="0"/>
              <a:cs typeface="Copperplate Gothic Bold"/>
            </a:endParaRPr>
          </a:p>
        </p:txBody>
      </p:sp>
      <p:pic>
        <p:nvPicPr>
          <p:cNvPr id="4" name="Picture 3">
            <a:extLst>
              <a:ext uri="{FF2B5EF4-FFF2-40B4-BE49-F238E27FC236}">
                <a16:creationId xmlns:a16="http://schemas.microsoft.com/office/drawing/2014/main" id="{FFD2F86E-E40C-CD4C-A51E-748B64A506A6}"/>
              </a:ext>
            </a:extLst>
          </p:cNvPr>
          <p:cNvPicPr>
            <a:picLocks noChangeAspect="1"/>
          </p:cNvPicPr>
          <p:nvPr/>
        </p:nvPicPr>
        <p:blipFill>
          <a:blip r:embed="rId3"/>
          <a:stretch>
            <a:fillRect/>
          </a:stretch>
        </p:blipFill>
        <p:spPr>
          <a:xfrm>
            <a:off x="549728" y="245130"/>
            <a:ext cx="1039505" cy="1289756"/>
          </a:xfrm>
          <a:prstGeom prst="rect">
            <a:avLst/>
          </a:prstGeom>
        </p:spPr>
      </p:pic>
      <p:pic>
        <p:nvPicPr>
          <p:cNvPr id="8" name="Picture 2" descr="http://www.betaglyph.com/content/images/2016/01/Golden-Circle---source-Simon-Sinek.png">
            <a:extLst>
              <a:ext uri="{FF2B5EF4-FFF2-40B4-BE49-F238E27FC236}">
                <a16:creationId xmlns:a16="http://schemas.microsoft.com/office/drawing/2014/main" id="{A4F6D6E8-3AB2-3E42-9011-E075369E0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440" y="1585118"/>
            <a:ext cx="4759119" cy="4525963"/>
          </a:xfrm>
          <a:prstGeom prst="rect">
            <a:avLst/>
          </a:prstGeom>
          <a:noFill/>
          <a:extLst>
            <a:ext uri="{909E8E84-426E-40DD-AFC4-6F175D3DCCD1}">
              <a14:hiddenFill xmlns:a14="http://schemas.microsoft.com/office/drawing/2010/main">
                <a:solidFill>
                  <a:srgbClr val="FFFFFF"/>
                </a:solidFill>
              </a14:hiddenFill>
            </a:ext>
          </a:extLst>
        </p:spPr>
      </p:pic>
      <p:sp>
        <p:nvSpPr>
          <p:cNvPr id="9" name="Arrow: Left 3">
            <a:extLst>
              <a:ext uri="{FF2B5EF4-FFF2-40B4-BE49-F238E27FC236}">
                <a16:creationId xmlns:a16="http://schemas.microsoft.com/office/drawing/2014/main" id="{6542F7EA-DF99-9543-8E82-4F6A54F1B2B6}"/>
              </a:ext>
            </a:extLst>
          </p:cNvPr>
          <p:cNvSpPr/>
          <p:nvPr/>
        </p:nvSpPr>
        <p:spPr>
          <a:xfrm>
            <a:off x="5105400" y="3581399"/>
            <a:ext cx="2895600" cy="533400"/>
          </a:xfrm>
          <a:prstGeom prst="leftArrow">
            <a:avLst>
              <a:gd name="adj1" fmla="val 17857"/>
              <a:gd name="adj2" fmla="val 186607"/>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3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etaglyph.com/content/images/2016/01/Golden-Circle---source-Simon-Sinek.png">
            <a:extLst>
              <a:ext uri="{FF2B5EF4-FFF2-40B4-BE49-F238E27FC236}">
                <a16:creationId xmlns:a16="http://schemas.microsoft.com/office/drawing/2014/main" id="{901987D9-E596-4510-9430-1CDB5E7A2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832" y="1371600"/>
            <a:ext cx="3325207" cy="3162300"/>
          </a:xfrm>
          <a:prstGeom prst="rect">
            <a:avLst/>
          </a:prstGeom>
          <a:noFill/>
          <a:extLst>
            <a:ext uri="{909E8E84-426E-40DD-AFC4-6F175D3DCCD1}">
              <a14:hiddenFill xmlns:a14="http://schemas.microsoft.com/office/drawing/2010/main">
                <a:solidFill>
                  <a:srgbClr val="FFFFFF"/>
                </a:solidFill>
              </a14:hiddenFill>
            </a:ext>
          </a:extLst>
        </p:spPr>
      </p:pic>
      <p:pic>
        <p:nvPicPr>
          <p:cNvPr id="6" name="Five Minutes">
            <a:hlinkClick r:id="" action="ppaction://media"/>
            <a:extLst>
              <a:ext uri="{FF2B5EF4-FFF2-40B4-BE49-F238E27FC236}">
                <a16:creationId xmlns:a16="http://schemas.microsoft.com/office/drawing/2014/main" id="{BA1827F9-89A5-4F21-AAE5-2B33363DA0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5029200"/>
            <a:ext cx="6938634" cy="1370773"/>
          </a:xfrm>
          <a:prstGeom prst="rect">
            <a:avLst/>
          </a:prstGeom>
          <a:ln>
            <a:solidFill>
              <a:schemeClr val="accent2">
                <a:lumMod val="50000"/>
              </a:schemeClr>
            </a:solidFill>
          </a:ln>
        </p:spPr>
      </p:pic>
      <p:sp>
        <p:nvSpPr>
          <p:cNvPr id="5" name="TextBox 4">
            <a:extLst>
              <a:ext uri="{FF2B5EF4-FFF2-40B4-BE49-F238E27FC236}">
                <a16:creationId xmlns:a16="http://schemas.microsoft.com/office/drawing/2014/main" id="{88E63A63-1BC7-4B66-93A0-44B4799E34C4}"/>
              </a:ext>
            </a:extLst>
          </p:cNvPr>
          <p:cNvSpPr txBox="1"/>
          <p:nvPr/>
        </p:nvSpPr>
        <p:spPr>
          <a:xfrm>
            <a:off x="-838200" y="1967492"/>
            <a:ext cx="6954690" cy="2308324"/>
          </a:xfrm>
          <a:prstGeom prst="rect">
            <a:avLst/>
          </a:prstGeom>
          <a:noFill/>
        </p:spPr>
        <p:txBody>
          <a:bodyPr wrap="square" rtlCol="0">
            <a:spAutoFit/>
          </a:bodyPr>
          <a:lstStyle/>
          <a:p>
            <a:pPr algn="ctr"/>
            <a:r>
              <a:rPr lang="en-US" sz="4800" dirty="0">
                <a:latin typeface="Bodoni 72 Book" pitchFamily="2" charset="0"/>
                <a:cs typeface="Aharoni" panose="02010803020104030203" pitchFamily="2" charset="-79"/>
              </a:rPr>
              <a:t>Why are you </a:t>
            </a:r>
          </a:p>
          <a:p>
            <a:pPr algn="ctr"/>
            <a:r>
              <a:rPr lang="en-US" sz="4800" dirty="0">
                <a:latin typeface="Bodoni 72 Book" pitchFamily="2" charset="0"/>
                <a:cs typeface="Aharoni" panose="02010803020104030203" pitchFamily="2" charset="-79"/>
              </a:rPr>
              <a:t>implementing</a:t>
            </a:r>
          </a:p>
          <a:p>
            <a:pPr algn="ctr"/>
            <a:r>
              <a:rPr lang="en-US" sz="4800" dirty="0">
                <a:latin typeface="Bodoni 72 Book" pitchFamily="2" charset="0"/>
                <a:cs typeface="Aharoni" panose="02010803020104030203" pitchFamily="2" charset="-79"/>
              </a:rPr>
              <a:t>Making?</a:t>
            </a:r>
          </a:p>
        </p:txBody>
      </p:sp>
      <p:sp>
        <p:nvSpPr>
          <p:cNvPr id="7" name="Title 1">
            <a:extLst>
              <a:ext uri="{FF2B5EF4-FFF2-40B4-BE49-F238E27FC236}">
                <a16:creationId xmlns:a16="http://schemas.microsoft.com/office/drawing/2014/main" id="{8198D30D-307F-7841-BF84-B88247E1B749}"/>
              </a:ext>
            </a:extLst>
          </p:cNvPr>
          <p:cNvSpPr>
            <a:spLocks noGrp="1"/>
          </p:cNvSpPr>
          <p:nvPr>
            <p:ph type="title"/>
          </p:nvPr>
        </p:nvSpPr>
        <p:spPr>
          <a:xfrm>
            <a:off x="1069481" y="318508"/>
            <a:ext cx="8229600" cy="1143000"/>
          </a:xfrm>
        </p:spPr>
        <p:txBody>
          <a:bodyPr/>
          <a:lstStyle/>
          <a:p>
            <a:r>
              <a:rPr lang="en-US" dirty="0">
                <a:solidFill>
                  <a:schemeClr val="accent1">
                    <a:lumMod val="75000"/>
                  </a:schemeClr>
                </a:solidFill>
                <a:latin typeface="BlueCentury" pitchFamily="2" charset="0"/>
              </a:rPr>
              <a:t>Introduction to Makerspaces</a:t>
            </a:r>
            <a:endParaRPr lang="en-US" dirty="0">
              <a:solidFill>
                <a:schemeClr val="accent1">
                  <a:lumMod val="75000"/>
                </a:schemeClr>
              </a:solidFill>
              <a:latin typeface="BlueCentury" pitchFamily="2" charset="0"/>
              <a:cs typeface="Copperplate Gothic Bold"/>
            </a:endParaRPr>
          </a:p>
        </p:txBody>
      </p:sp>
      <p:pic>
        <p:nvPicPr>
          <p:cNvPr id="8" name="Picture 7">
            <a:extLst>
              <a:ext uri="{FF2B5EF4-FFF2-40B4-BE49-F238E27FC236}">
                <a16:creationId xmlns:a16="http://schemas.microsoft.com/office/drawing/2014/main" id="{21ACBADC-7278-F448-9487-B981C65F70AA}"/>
              </a:ext>
            </a:extLst>
          </p:cNvPr>
          <p:cNvPicPr>
            <a:picLocks noChangeAspect="1"/>
          </p:cNvPicPr>
          <p:nvPr/>
        </p:nvPicPr>
        <p:blipFill>
          <a:blip r:embed="rId6"/>
          <a:stretch>
            <a:fillRect/>
          </a:stretch>
        </p:blipFill>
        <p:spPr>
          <a:xfrm>
            <a:off x="549728" y="245130"/>
            <a:ext cx="1039505" cy="1289756"/>
          </a:xfrm>
          <a:prstGeom prst="rect">
            <a:avLst/>
          </a:prstGeom>
        </p:spPr>
      </p:pic>
    </p:spTree>
    <p:extLst>
      <p:ext uri="{BB962C8B-B14F-4D97-AF65-F5344CB8AC3E}">
        <p14:creationId xmlns:p14="http://schemas.microsoft.com/office/powerpoint/2010/main" val="308212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E63A63-1BC7-4B66-93A0-44B4799E34C4}"/>
              </a:ext>
            </a:extLst>
          </p:cNvPr>
          <p:cNvSpPr txBox="1"/>
          <p:nvPr/>
        </p:nvSpPr>
        <p:spPr>
          <a:xfrm>
            <a:off x="685800" y="1981200"/>
            <a:ext cx="8382000" cy="4278094"/>
          </a:xfrm>
          <a:prstGeom prst="rect">
            <a:avLst/>
          </a:prstGeom>
          <a:noFill/>
        </p:spPr>
        <p:txBody>
          <a:bodyPr wrap="square" rtlCol="0">
            <a:spAutoFit/>
          </a:bodyPr>
          <a:lstStyle/>
          <a:p>
            <a:r>
              <a:rPr lang="en-US" sz="4800" dirty="0">
                <a:latin typeface="Bodoni 72 Book" pitchFamily="2" charset="0"/>
                <a:cs typeface="Aharoni" panose="02010803020104030203" pitchFamily="2" charset="-79"/>
              </a:rPr>
              <a:t> </a:t>
            </a:r>
            <a:r>
              <a:rPr lang="en-US" sz="3600" dirty="0">
                <a:latin typeface="Bodoni 72 Book" pitchFamily="2" charset="0"/>
                <a:cs typeface="Aharoni" panose="02010803020104030203" pitchFamily="2" charset="-79"/>
              </a:rPr>
              <a:t>NGSS - Science and Engineering Practices</a:t>
            </a:r>
          </a:p>
          <a:p>
            <a:pPr marL="457200" indent="-457200">
              <a:buFont typeface="Arial" panose="020B0604020202020204" pitchFamily="34" charset="0"/>
              <a:buChar char="•"/>
            </a:pPr>
            <a:r>
              <a:rPr lang="en-US" sz="3200" dirty="0">
                <a:latin typeface="Bodoni 72 Book" pitchFamily="2" charset="0"/>
                <a:cs typeface="Aharoni" panose="02010803020104030203" pitchFamily="2" charset="-79"/>
              </a:rPr>
              <a:t>Asking Questions and Defining Problems</a:t>
            </a:r>
          </a:p>
          <a:p>
            <a:pPr marL="457200" indent="-457200">
              <a:buFont typeface="Arial" panose="020B0604020202020204" pitchFamily="34" charset="0"/>
              <a:buChar char="•"/>
            </a:pPr>
            <a:r>
              <a:rPr lang="en-US" sz="3200" dirty="0">
                <a:latin typeface="Bodoni 72 Book" pitchFamily="2" charset="0"/>
                <a:cs typeface="Aharoni" panose="02010803020104030203" pitchFamily="2" charset="-79"/>
              </a:rPr>
              <a:t>Developing and Using Models</a:t>
            </a:r>
          </a:p>
          <a:p>
            <a:pPr marL="457200" indent="-457200">
              <a:buFont typeface="Arial" panose="020B0604020202020204" pitchFamily="34" charset="0"/>
              <a:buChar char="•"/>
            </a:pPr>
            <a:r>
              <a:rPr lang="en-US" sz="3200" dirty="0">
                <a:latin typeface="Bodoni 72 Book" pitchFamily="2" charset="0"/>
                <a:cs typeface="Aharoni" panose="02010803020104030203" pitchFamily="2" charset="-79"/>
              </a:rPr>
              <a:t>Planning and Carrying Out Investigations</a:t>
            </a:r>
          </a:p>
          <a:p>
            <a:pPr marL="457200" indent="-457200">
              <a:buFont typeface="Arial" panose="020B0604020202020204" pitchFamily="34" charset="0"/>
              <a:buChar char="•"/>
            </a:pPr>
            <a:r>
              <a:rPr lang="en-US" sz="3200" dirty="0">
                <a:latin typeface="Bodoni 72 Book" pitchFamily="2" charset="0"/>
                <a:cs typeface="Aharoni" panose="02010803020104030203" pitchFamily="2" charset="-79"/>
              </a:rPr>
              <a:t>Using Mathematics and Computational Thinking</a:t>
            </a:r>
          </a:p>
          <a:p>
            <a:pPr marL="457200" indent="-457200">
              <a:buFont typeface="Arial" panose="020B0604020202020204" pitchFamily="34" charset="0"/>
              <a:buChar char="•"/>
            </a:pPr>
            <a:r>
              <a:rPr lang="en-US" sz="3200" dirty="0">
                <a:latin typeface="Bodoni 72 Book" pitchFamily="2" charset="0"/>
                <a:cs typeface="Aharoni" panose="02010803020104030203" pitchFamily="2" charset="-79"/>
              </a:rPr>
              <a:t>Constructing Explanations and Designing Solutions</a:t>
            </a:r>
          </a:p>
          <a:p>
            <a:endParaRPr lang="en-US" sz="3200" dirty="0">
              <a:latin typeface="Bodoni 72 Book" pitchFamily="2" charset="0"/>
              <a:cs typeface="Aharoni" panose="02010803020104030203" pitchFamily="2" charset="-79"/>
            </a:endParaRPr>
          </a:p>
        </p:txBody>
      </p:sp>
      <p:sp>
        <p:nvSpPr>
          <p:cNvPr id="7" name="Title 1">
            <a:extLst>
              <a:ext uri="{FF2B5EF4-FFF2-40B4-BE49-F238E27FC236}">
                <a16:creationId xmlns:a16="http://schemas.microsoft.com/office/drawing/2014/main" id="{8198D30D-307F-7841-BF84-B88247E1B749}"/>
              </a:ext>
            </a:extLst>
          </p:cNvPr>
          <p:cNvSpPr>
            <a:spLocks noGrp="1"/>
          </p:cNvSpPr>
          <p:nvPr>
            <p:ph type="title"/>
          </p:nvPr>
        </p:nvSpPr>
        <p:spPr>
          <a:xfrm>
            <a:off x="1069481" y="318508"/>
            <a:ext cx="8229600" cy="1143000"/>
          </a:xfrm>
        </p:spPr>
        <p:txBody>
          <a:bodyPr/>
          <a:lstStyle/>
          <a:p>
            <a:r>
              <a:rPr lang="en-US" dirty="0">
                <a:solidFill>
                  <a:schemeClr val="accent1">
                    <a:lumMod val="75000"/>
                  </a:schemeClr>
                </a:solidFill>
                <a:latin typeface="BlueCentury" pitchFamily="2" charset="0"/>
              </a:rPr>
              <a:t>Introduction to Makerspaces</a:t>
            </a:r>
            <a:endParaRPr lang="en-US" dirty="0">
              <a:solidFill>
                <a:schemeClr val="accent1">
                  <a:lumMod val="75000"/>
                </a:schemeClr>
              </a:solidFill>
              <a:latin typeface="BlueCentury" pitchFamily="2" charset="0"/>
              <a:cs typeface="Copperplate Gothic Bold"/>
            </a:endParaRPr>
          </a:p>
        </p:txBody>
      </p:sp>
      <p:pic>
        <p:nvPicPr>
          <p:cNvPr id="8" name="Picture 7">
            <a:extLst>
              <a:ext uri="{FF2B5EF4-FFF2-40B4-BE49-F238E27FC236}">
                <a16:creationId xmlns:a16="http://schemas.microsoft.com/office/drawing/2014/main" id="{21ACBADC-7278-F448-9487-B981C65F70AA}"/>
              </a:ext>
            </a:extLst>
          </p:cNvPr>
          <p:cNvPicPr>
            <a:picLocks noChangeAspect="1"/>
          </p:cNvPicPr>
          <p:nvPr/>
        </p:nvPicPr>
        <p:blipFill>
          <a:blip r:embed="rId2"/>
          <a:stretch>
            <a:fillRect/>
          </a:stretch>
        </p:blipFill>
        <p:spPr>
          <a:xfrm>
            <a:off x="549728" y="245130"/>
            <a:ext cx="1039505" cy="1289756"/>
          </a:xfrm>
          <a:prstGeom prst="rect">
            <a:avLst/>
          </a:prstGeom>
        </p:spPr>
      </p:pic>
    </p:spTree>
    <p:extLst>
      <p:ext uri="{BB962C8B-B14F-4D97-AF65-F5344CB8AC3E}">
        <p14:creationId xmlns:p14="http://schemas.microsoft.com/office/powerpoint/2010/main" val="961663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A0CC52-1BB8-4D60-9C1C-BB69B18E36DD}"/>
              </a:ext>
            </a:extLst>
          </p:cNvPr>
          <p:cNvPicPr>
            <a:picLocks noChangeAspect="1"/>
          </p:cNvPicPr>
          <p:nvPr/>
        </p:nvPicPr>
        <p:blipFill>
          <a:blip r:embed="rId3"/>
          <a:stretch>
            <a:fillRect/>
          </a:stretch>
        </p:blipFill>
        <p:spPr>
          <a:xfrm>
            <a:off x="0" y="0"/>
            <a:ext cx="9144000" cy="7315200"/>
          </a:xfrm>
          <a:prstGeom prst="rect">
            <a:avLst/>
          </a:prstGeom>
        </p:spPr>
      </p:pic>
      <p:sp>
        <p:nvSpPr>
          <p:cNvPr id="4" name="TextBox 3">
            <a:extLst>
              <a:ext uri="{FF2B5EF4-FFF2-40B4-BE49-F238E27FC236}">
                <a16:creationId xmlns:a16="http://schemas.microsoft.com/office/drawing/2014/main" id="{3D31DC16-980B-49F0-8830-E90E1484D135}"/>
              </a:ext>
            </a:extLst>
          </p:cNvPr>
          <p:cNvSpPr txBox="1"/>
          <p:nvPr/>
        </p:nvSpPr>
        <p:spPr>
          <a:xfrm rot="20740786">
            <a:off x="501858" y="1274703"/>
            <a:ext cx="8640507" cy="1446550"/>
          </a:xfrm>
          <a:prstGeom prst="rect">
            <a:avLst/>
          </a:prstGeom>
          <a:noFill/>
        </p:spPr>
        <p:txBody>
          <a:bodyPr wrap="none" rtlCol="0">
            <a:spAutoFit/>
          </a:bodyPr>
          <a:lstStyle/>
          <a:p>
            <a:r>
              <a:rPr lang="en-US" sz="4400" i="1" dirty="0">
                <a:solidFill>
                  <a:schemeClr val="bg1"/>
                </a:solidFill>
                <a:latin typeface="Eras Bold ITC" panose="020B0907030504020204" pitchFamily="34" charset="0"/>
              </a:rPr>
              <a:t>There’s more to learning than</a:t>
            </a:r>
          </a:p>
          <a:p>
            <a:r>
              <a:rPr lang="en-US" sz="4400" i="1" dirty="0">
                <a:solidFill>
                  <a:schemeClr val="bg1"/>
                </a:solidFill>
                <a:latin typeface="Eras Bold ITC" panose="020B0907030504020204" pitchFamily="34" charset="0"/>
              </a:rPr>
              <a:t>just the standards!</a:t>
            </a:r>
          </a:p>
        </p:txBody>
      </p:sp>
    </p:spTree>
    <p:extLst>
      <p:ext uri="{BB962C8B-B14F-4D97-AF65-F5344CB8AC3E}">
        <p14:creationId xmlns:p14="http://schemas.microsoft.com/office/powerpoint/2010/main" val="2099404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Screen Shot 2014-03-20 at 8.23.58 AM.png"/>
          <p:cNvPicPr>
            <a:picLocks noGrp="1" noChangeAspect="1"/>
          </p:cNvPicPr>
          <p:nvPr>
            <p:ph idx="1"/>
          </p:nvPr>
        </p:nvPicPr>
        <p:blipFill>
          <a:blip r:embed="rId3"/>
          <a:srcRect l="-21630" r="-21630"/>
          <a:stretch>
            <a:fillRect/>
          </a:stretch>
        </p:blipFill>
        <p:spPr>
          <a:xfrm>
            <a:off x="1219200" y="1752600"/>
            <a:ext cx="6614561" cy="3637754"/>
          </a:xfrm>
        </p:spPr>
      </p:pic>
      <p:sp>
        <p:nvSpPr>
          <p:cNvPr id="3" name="Rectangle 2"/>
          <p:cNvSpPr/>
          <p:nvPr/>
        </p:nvSpPr>
        <p:spPr>
          <a:xfrm>
            <a:off x="278836" y="3022254"/>
            <a:ext cx="2133599" cy="769441"/>
          </a:xfrm>
          <a:prstGeom prst="rect">
            <a:avLst/>
          </a:prstGeom>
          <a:noFill/>
        </p:spPr>
        <p:txBody>
          <a:bodyPr wrap="square" lIns="91440" tIns="45720" rIns="91440" bIns="45720">
            <a:spAutoFit/>
          </a:bodyPr>
          <a:lstStyle/>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Focus</a:t>
            </a:r>
          </a:p>
        </p:txBody>
      </p:sp>
      <p:sp>
        <p:nvSpPr>
          <p:cNvPr id="7" name="Rectangle 6"/>
          <p:cNvSpPr/>
          <p:nvPr/>
        </p:nvSpPr>
        <p:spPr>
          <a:xfrm>
            <a:off x="838200" y="5390353"/>
            <a:ext cx="3790070" cy="769441"/>
          </a:xfrm>
          <a:prstGeom prst="rect">
            <a:avLst/>
          </a:prstGeom>
          <a:noFill/>
        </p:spPr>
        <p:txBody>
          <a:bodyPr wrap="none" lIns="91440" tIns="45720" rIns="91440" bIns="45720">
            <a:spAutoFit/>
          </a:bodyPr>
          <a:lstStyle/>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Self-direction</a:t>
            </a:r>
          </a:p>
        </p:txBody>
      </p:sp>
      <p:sp>
        <p:nvSpPr>
          <p:cNvPr id="8" name="Rectangle 7"/>
          <p:cNvSpPr/>
          <p:nvPr/>
        </p:nvSpPr>
        <p:spPr>
          <a:xfrm>
            <a:off x="6629400" y="2057400"/>
            <a:ext cx="2034757" cy="769441"/>
          </a:xfrm>
          <a:prstGeom prst="rect">
            <a:avLst/>
          </a:prstGeom>
          <a:noFill/>
        </p:spPr>
        <p:txBody>
          <a:bodyPr wrap="none" lIns="91440" tIns="45720" rIns="91440" bIns="45720">
            <a:spAutoFit/>
          </a:bodyPr>
          <a:lstStyle/>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Failure</a:t>
            </a:r>
          </a:p>
        </p:txBody>
      </p:sp>
      <p:sp>
        <p:nvSpPr>
          <p:cNvPr id="9" name="Rectangle 8"/>
          <p:cNvSpPr/>
          <p:nvPr/>
        </p:nvSpPr>
        <p:spPr>
          <a:xfrm>
            <a:off x="533400" y="895809"/>
            <a:ext cx="2316334" cy="769441"/>
          </a:xfrm>
          <a:prstGeom prst="rect">
            <a:avLst/>
          </a:prstGeom>
          <a:noFill/>
        </p:spPr>
        <p:txBody>
          <a:bodyPr wrap="none" lIns="91440" tIns="45720" rIns="91440" bIns="45720">
            <a:spAutoFit/>
          </a:bodyPr>
          <a:lstStyle/>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Mindset</a:t>
            </a:r>
          </a:p>
        </p:txBody>
      </p:sp>
      <p:sp>
        <p:nvSpPr>
          <p:cNvPr id="10" name="Rectangle 9"/>
          <p:cNvSpPr/>
          <p:nvPr/>
        </p:nvSpPr>
        <p:spPr>
          <a:xfrm>
            <a:off x="4191000" y="499057"/>
            <a:ext cx="3355407" cy="769441"/>
          </a:xfrm>
          <a:prstGeom prst="rect">
            <a:avLst/>
          </a:prstGeom>
          <a:noFill/>
        </p:spPr>
        <p:txBody>
          <a:bodyPr wrap="none" lIns="91440" tIns="45720" rIns="91440" bIns="45720">
            <a:spAutoFit/>
          </a:bodyPr>
          <a:lstStyle/>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Persistence</a:t>
            </a:r>
          </a:p>
        </p:txBody>
      </p:sp>
      <p:sp>
        <p:nvSpPr>
          <p:cNvPr id="11" name="Rectangle 10">
            <a:extLst>
              <a:ext uri="{FF2B5EF4-FFF2-40B4-BE49-F238E27FC236}">
                <a16:creationId xmlns:a16="http://schemas.microsoft.com/office/drawing/2014/main" id="{1764EB10-CF48-4A56-B470-72DA65FBED4A}"/>
              </a:ext>
            </a:extLst>
          </p:cNvPr>
          <p:cNvSpPr/>
          <p:nvPr/>
        </p:nvSpPr>
        <p:spPr>
          <a:xfrm>
            <a:off x="5715000" y="5005633"/>
            <a:ext cx="2845364" cy="769441"/>
          </a:xfrm>
          <a:prstGeom prst="rect">
            <a:avLst/>
          </a:prstGeom>
          <a:noFill/>
        </p:spPr>
        <p:txBody>
          <a:bodyPr wrap="square" lIns="91440" tIns="45720" rIns="91440" bIns="45720">
            <a:spAutoFit/>
          </a:bodyPr>
          <a:lstStyle/>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Creativity</a:t>
            </a:r>
          </a:p>
        </p:txBody>
      </p:sp>
    </p:spTree>
    <p:extLst>
      <p:ext uri="{BB962C8B-B14F-4D97-AF65-F5344CB8AC3E}">
        <p14:creationId xmlns:p14="http://schemas.microsoft.com/office/powerpoint/2010/main" val="359451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opperplate Gothic Bold"/>
              <a:cs typeface="Copperplate Gothic Bold"/>
            </a:endParaRPr>
          </a:p>
        </p:txBody>
      </p:sp>
      <p:pic>
        <p:nvPicPr>
          <p:cNvPr id="5" name="Picture 4">
            <a:extLst>
              <a:ext uri="{FF2B5EF4-FFF2-40B4-BE49-F238E27FC236}">
                <a16:creationId xmlns:a16="http://schemas.microsoft.com/office/drawing/2014/main" id="{BF0B6DAE-713C-4BBA-ADAB-1732DAB0B5A0}"/>
              </a:ext>
            </a:extLst>
          </p:cNvPr>
          <p:cNvPicPr>
            <a:picLocks noChangeAspect="1"/>
          </p:cNvPicPr>
          <p:nvPr/>
        </p:nvPicPr>
        <p:blipFill>
          <a:blip r:embed="rId2"/>
          <a:stretch>
            <a:fillRect/>
          </a:stretch>
        </p:blipFill>
        <p:spPr>
          <a:xfrm>
            <a:off x="1981200" y="-457200"/>
            <a:ext cx="5434013" cy="9660468"/>
          </a:xfrm>
          <a:prstGeom prst="rect">
            <a:avLst/>
          </a:prstGeom>
        </p:spPr>
      </p:pic>
    </p:spTree>
    <p:extLst>
      <p:ext uri="{BB962C8B-B14F-4D97-AF65-F5344CB8AC3E}">
        <p14:creationId xmlns:p14="http://schemas.microsoft.com/office/powerpoint/2010/main" val="656571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opperplate Gothic Bold"/>
              <a:cs typeface="Copperplate Gothic Bold"/>
            </a:endParaRPr>
          </a:p>
        </p:txBody>
      </p:sp>
      <p:pic>
        <p:nvPicPr>
          <p:cNvPr id="1026" name="Picture 2" descr="Picture">
            <a:extLst>
              <a:ext uri="{FF2B5EF4-FFF2-40B4-BE49-F238E27FC236}">
                <a16:creationId xmlns:a16="http://schemas.microsoft.com/office/drawing/2014/main" id="{ED5DBFB1-8790-4E8F-B7EF-B5C6E864C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006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87821" y="-182381"/>
            <a:ext cx="10300795" cy="6861832"/>
          </a:xfrm>
        </p:spPr>
      </p:pic>
      <p:sp>
        <p:nvSpPr>
          <p:cNvPr id="9" name="Rectangle 8"/>
          <p:cNvSpPr/>
          <p:nvPr/>
        </p:nvSpPr>
        <p:spPr>
          <a:xfrm>
            <a:off x="142198" y="1523397"/>
            <a:ext cx="8859606" cy="623248"/>
          </a:xfrm>
          <a:prstGeom prst="rect">
            <a:avLst/>
          </a:prstGeom>
          <a:solidFill>
            <a:schemeClr val="accent6">
              <a:lumMod val="75000"/>
            </a:schemeClr>
          </a:solidFill>
        </p:spPr>
        <p:txBody>
          <a:bodyPr wrap="none" lIns="68580" tIns="34290" rIns="68580" bIns="34290">
            <a:spAutoFit/>
          </a:bodyPr>
          <a:lstStyle/>
          <a:p>
            <a:pPr algn="ctr"/>
            <a:r>
              <a:rPr lang="en-US" sz="3600" b="1" spc="38" dirty="0">
                <a:ln w="9525" cmpd="sng">
                  <a:solidFill>
                    <a:schemeClr val="accent1"/>
                  </a:solidFill>
                  <a:prstDash val="solid"/>
                </a:ln>
                <a:solidFill>
                  <a:srgbClr val="70AD47">
                    <a:tint val="1000"/>
                  </a:srgbClr>
                </a:solidFill>
                <a:effectLst>
                  <a:glow rad="38100">
                    <a:schemeClr val="accent1">
                      <a:alpha val="40000"/>
                    </a:schemeClr>
                  </a:glow>
                </a:effectLst>
              </a:rPr>
              <a:t>The need to belong and feel connected</a:t>
            </a:r>
          </a:p>
        </p:txBody>
      </p:sp>
    </p:spTree>
    <p:extLst>
      <p:ext uri="{BB962C8B-B14F-4D97-AF65-F5344CB8AC3E}">
        <p14:creationId xmlns:p14="http://schemas.microsoft.com/office/powerpoint/2010/main" val="63162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906FD6-A5C3-A444-9AF8-C043433CEBC1}"/>
              </a:ext>
            </a:extLst>
          </p:cNvPr>
          <p:cNvSpPr>
            <a:spLocks noGrp="1"/>
          </p:cNvSpPr>
          <p:nvPr>
            <p:ph idx="1"/>
          </p:nvPr>
        </p:nvSpPr>
        <p:spPr>
          <a:xfrm>
            <a:off x="1676400" y="533400"/>
            <a:ext cx="6553200" cy="685800"/>
          </a:xfrm>
        </p:spPr>
        <p:txBody>
          <a:bodyPr/>
          <a:lstStyle/>
          <a:p>
            <a:pPr marL="0" indent="0" algn="ctr">
              <a:buNone/>
            </a:pPr>
            <a:r>
              <a:rPr lang="en-US" sz="3600" dirty="0">
                <a:solidFill>
                  <a:schemeClr val="accent1">
                    <a:lumMod val="75000"/>
                  </a:schemeClr>
                </a:solidFill>
                <a:latin typeface="BlueCentury" pitchFamily="2" charset="0"/>
              </a:rPr>
              <a:t>Introduction to Makerspaces</a:t>
            </a:r>
          </a:p>
        </p:txBody>
      </p:sp>
      <p:pic>
        <p:nvPicPr>
          <p:cNvPr id="9" name="Picture 8">
            <a:extLst>
              <a:ext uri="{FF2B5EF4-FFF2-40B4-BE49-F238E27FC236}">
                <a16:creationId xmlns:a16="http://schemas.microsoft.com/office/drawing/2014/main" id="{DD5FE0DD-530A-5C41-BA34-0C3A7E16698E}"/>
              </a:ext>
            </a:extLst>
          </p:cNvPr>
          <p:cNvPicPr>
            <a:picLocks noChangeAspect="1"/>
          </p:cNvPicPr>
          <p:nvPr/>
        </p:nvPicPr>
        <p:blipFill>
          <a:blip r:embed="rId2"/>
          <a:stretch>
            <a:fillRect/>
          </a:stretch>
        </p:blipFill>
        <p:spPr>
          <a:xfrm>
            <a:off x="789295" y="381000"/>
            <a:ext cx="1039505" cy="1289756"/>
          </a:xfrm>
          <a:prstGeom prst="rect">
            <a:avLst/>
          </a:prstGeom>
        </p:spPr>
      </p:pic>
      <p:pic>
        <p:nvPicPr>
          <p:cNvPr id="3" name="Picture 2">
            <a:extLst>
              <a:ext uri="{FF2B5EF4-FFF2-40B4-BE49-F238E27FC236}">
                <a16:creationId xmlns:a16="http://schemas.microsoft.com/office/drawing/2014/main" id="{120583AB-450F-8C45-991B-2D0E98AECF65}"/>
              </a:ext>
            </a:extLst>
          </p:cNvPr>
          <p:cNvPicPr>
            <a:picLocks noChangeAspect="1"/>
          </p:cNvPicPr>
          <p:nvPr/>
        </p:nvPicPr>
        <p:blipFill>
          <a:blip r:embed="rId3"/>
          <a:stretch>
            <a:fillRect/>
          </a:stretch>
        </p:blipFill>
        <p:spPr>
          <a:xfrm>
            <a:off x="850899" y="1823156"/>
            <a:ext cx="1771939" cy="2063044"/>
          </a:xfrm>
          <a:prstGeom prst="rect">
            <a:avLst/>
          </a:prstGeom>
          <a:ln>
            <a:solidFill>
              <a:schemeClr val="accent1">
                <a:lumMod val="50000"/>
              </a:schemeClr>
            </a:solidFill>
          </a:ln>
        </p:spPr>
      </p:pic>
      <p:pic>
        <p:nvPicPr>
          <p:cNvPr id="5" name="Picture 4">
            <a:extLst>
              <a:ext uri="{FF2B5EF4-FFF2-40B4-BE49-F238E27FC236}">
                <a16:creationId xmlns:a16="http://schemas.microsoft.com/office/drawing/2014/main" id="{C62C1B9E-C603-C64D-AB6A-3ABA6B612204}"/>
              </a:ext>
            </a:extLst>
          </p:cNvPr>
          <p:cNvPicPr>
            <a:picLocks noChangeAspect="1"/>
          </p:cNvPicPr>
          <p:nvPr/>
        </p:nvPicPr>
        <p:blipFill>
          <a:blip r:embed="rId4"/>
          <a:stretch>
            <a:fillRect/>
          </a:stretch>
        </p:blipFill>
        <p:spPr>
          <a:xfrm>
            <a:off x="978814" y="4188707"/>
            <a:ext cx="1699971" cy="2388054"/>
          </a:xfrm>
          <a:prstGeom prst="rect">
            <a:avLst/>
          </a:prstGeom>
          <a:ln>
            <a:solidFill>
              <a:schemeClr val="accent1">
                <a:lumMod val="50000"/>
              </a:schemeClr>
            </a:solidFill>
          </a:ln>
        </p:spPr>
      </p:pic>
      <p:pic>
        <p:nvPicPr>
          <p:cNvPr id="6" name="Picture 5">
            <a:extLst>
              <a:ext uri="{FF2B5EF4-FFF2-40B4-BE49-F238E27FC236}">
                <a16:creationId xmlns:a16="http://schemas.microsoft.com/office/drawing/2014/main" id="{2CEBF5E7-6127-0C4A-B291-44C86E932152}"/>
              </a:ext>
            </a:extLst>
          </p:cNvPr>
          <p:cNvPicPr>
            <a:picLocks noChangeAspect="1"/>
          </p:cNvPicPr>
          <p:nvPr/>
        </p:nvPicPr>
        <p:blipFill>
          <a:blip r:embed="rId5"/>
          <a:stretch>
            <a:fillRect/>
          </a:stretch>
        </p:blipFill>
        <p:spPr>
          <a:xfrm>
            <a:off x="6944246" y="1827653"/>
            <a:ext cx="1752600" cy="1752600"/>
          </a:xfrm>
          <a:prstGeom prst="rect">
            <a:avLst/>
          </a:prstGeom>
          <a:ln>
            <a:solidFill>
              <a:schemeClr val="accent1">
                <a:lumMod val="50000"/>
              </a:schemeClr>
            </a:solidFill>
          </a:ln>
        </p:spPr>
      </p:pic>
      <p:pic>
        <p:nvPicPr>
          <p:cNvPr id="7" name="Picture 6">
            <a:extLst>
              <a:ext uri="{FF2B5EF4-FFF2-40B4-BE49-F238E27FC236}">
                <a16:creationId xmlns:a16="http://schemas.microsoft.com/office/drawing/2014/main" id="{69DE42F2-E5C6-234D-99D5-EA96F0033B2F}"/>
              </a:ext>
            </a:extLst>
          </p:cNvPr>
          <p:cNvPicPr>
            <a:picLocks noChangeAspect="1"/>
          </p:cNvPicPr>
          <p:nvPr/>
        </p:nvPicPr>
        <p:blipFill>
          <a:blip r:embed="rId6"/>
          <a:stretch>
            <a:fillRect/>
          </a:stretch>
        </p:blipFill>
        <p:spPr>
          <a:xfrm>
            <a:off x="7239000" y="4005440"/>
            <a:ext cx="1457846" cy="2590800"/>
          </a:xfrm>
          <a:prstGeom prst="rect">
            <a:avLst/>
          </a:prstGeom>
          <a:ln>
            <a:solidFill>
              <a:schemeClr val="accent1">
                <a:lumMod val="50000"/>
              </a:schemeClr>
            </a:solidFill>
          </a:ln>
        </p:spPr>
      </p:pic>
      <p:pic>
        <p:nvPicPr>
          <p:cNvPr id="8" name="Picture 7">
            <a:extLst>
              <a:ext uri="{FF2B5EF4-FFF2-40B4-BE49-F238E27FC236}">
                <a16:creationId xmlns:a16="http://schemas.microsoft.com/office/drawing/2014/main" id="{85D03449-D636-AD45-A2C4-97E2DFA0021E}"/>
              </a:ext>
            </a:extLst>
          </p:cNvPr>
          <p:cNvPicPr>
            <a:picLocks noChangeAspect="1"/>
          </p:cNvPicPr>
          <p:nvPr/>
        </p:nvPicPr>
        <p:blipFill>
          <a:blip r:embed="rId7"/>
          <a:stretch>
            <a:fillRect/>
          </a:stretch>
        </p:blipFill>
        <p:spPr>
          <a:xfrm>
            <a:off x="2971800" y="4239193"/>
            <a:ext cx="1808390" cy="2287081"/>
          </a:xfrm>
          <a:prstGeom prst="rect">
            <a:avLst/>
          </a:prstGeom>
        </p:spPr>
      </p:pic>
      <p:pic>
        <p:nvPicPr>
          <p:cNvPr id="10" name="Picture 9">
            <a:extLst>
              <a:ext uri="{FF2B5EF4-FFF2-40B4-BE49-F238E27FC236}">
                <a16:creationId xmlns:a16="http://schemas.microsoft.com/office/drawing/2014/main" id="{2AF1B93F-3B2B-3640-A0B5-AC776A6649EF}"/>
              </a:ext>
            </a:extLst>
          </p:cNvPr>
          <p:cNvPicPr>
            <a:picLocks noChangeAspect="1"/>
          </p:cNvPicPr>
          <p:nvPr/>
        </p:nvPicPr>
        <p:blipFill>
          <a:blip r:embed="rId8"/>
          <a:stretch>
            <a:fillRect/>
          </a:stretch>
        </p:blipFill>
        <p:spPr>
          <a:xfrm>
            <a:off x="5105904" y="4005440"/>
            <a:ext cx="1762646" cy="2640282"/>
          </a:xfrm>
          <a:prstGeom prst="rect">
            <a:avLst/>
          </a:prstGeom>
        </p:spPr>
      </p:pic>
      <p:pic>
        <p:nvPicPr>
          <p:cNvPr id="11" name="Picture 10">
            <a:extLst>
              <a:ext uri="{FF2B5EF4-FFF2-40B4-BE49-F238E27FC236}">
                <a16:creationId xmlns:a16="http://schemas.microsoft.com/office/drawing/2014/main" id="{4121B218-7E0D-244C-99FE-C1047D91883E}"/>
              </a:ext>
            </a:extLst>
          </p:cNvPr>
          <p:cNvPicPr>
            <a:picLocks noChangeAspect="1"/>
          </p:cNvPicPr>
          <p:nvPr/>
        </p:nvPicPr>
        <p:blipFill>
          <a:blip r:embed="rId9"/>
          <a:stretch>
            <a:fillRect/>
          </a:stretch>
        </p:blipFill>
        <p:spPr>
          <a:xfrm>
            <a:off x="2960914" y="1722440"/>
            <a:ext cx="2046011" cy="2046011"/>
          </a:xfrm>
          <a:prstGeom prst="rect">
            <a:avLst/>
          </a:prstGeom>
          <a:ln>
            <a:solidFill>
              <a:schemeClr val="accent1">
                <a:lumMod val="50000"/>
              </a:schemeClr>
            </a:solidFill>
          </a:ln>
        </p:spPr>
      </p:pic>
      <p:pic>
        <p:nvPicPr>
          <p:cNvPr id="12" name="Picture 11">
            <a:extLst>
              <a:ext uri="{FF2B5EF4-FFF2-40B4-BE49-F238E27FC236}">
                <a16:creationId xmlns:a16="http://schemas.microsoft.com/office/drawing/2014/main" id="{982507CF-E0FB-7944-98CA-7AECB0D077ED}"/>
              </a:ext>
            </a:extLst>
          </p:cNvPr>
          <p:cNvPicPr>
            <a:picLocks noChangeAspect="1"/>
          </p:cNvPicPr>
          <p:nvPr/>
        </p:nvPicPr>
        <p:blipFill>
          <a:blip r:embed="rId10"/>
          <a:stretch>
            <a:fillRect/>
          </a:stretch>
        </p:blipFill>
        <p:spPr>
          <a:xfrm>
            <a:off x="5260287" y="1608965"/>
            <a:ext cx="1474139" cy="2189976"/>
          </a:xfrm>
          <a:prstGeom prst="rect">
            <a:avLst/>
          </a:prstGeom>
          <a:ln>
            <a:solidFill>
              <a:schemeClr val="accent1">
                <a:lumMod val="50000"/>
              </a:schemeClr>
            </a:solidFill>
          </a:ln>
        </p:spPr>
      </p:pic>
    </p:spTree>
    <p:extLst>
      <p:ext uri="{BB962C8B-B14F-4D97-AF65-F5344CB8AC3E}">
        <p14:creationId xmlns:p14="http://schemas.microsoft.com/office/powerpoint/2010/main" val="1327426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739106"/>
            <a:ext cx="9223512" cy="6917634"/>
          </a:xfrm>
        </p:spPr>
      </p:pic>
      <p:sp>
        <p:nvSpPr>
          <p:cNvPr id="5" name="Rectangle 4"/>
          <p:cNvSpPr/>
          <p:nvPr/>
        </p:nvSpPr>
        <p:spPr>
          <a:xfrm>
            <a:off x="515540" y="3942980"/>
            <a:ext cx="8192432" cy="1315745"/>
          </a:xfrm>
          <a:prstGeom prst="rect">
            <a:avLst/>
          </a:prstGeom>
          <a:solidFill>
            <a:srgbClr val="CB804A"/>
          </a:solidFill>
        </p:spPr>
        <p:txBody>
          <a:bodyPr wrap="square" lIns="68580" tIns="34290" rIns="68580" bIns="34290">
            <a:spAutoFit/>
          </a:bodyPr>
          <a:lstStyle/>
          <a:p>
            <a:pPr algn="ctr"/>
            <a:r>
              <a:rPr lang="en-US" sz="4050" b="1" spc="38" dirty="0">
                <a:ln w="9525" cmpd="sng">
                  <a:solidFill>
                    <a:srgbClr val="29211D"/>
                  </a:solidFill>
                  <a:prstDash val="solid"/>
                </a:ln>
                <a:solidFill>
                  <a:srgbClr val="FFFFFF"/>
                </a:solidFill>
                <a:effectLst>
                  <a:glow rad="38100">
                    <a:schemeClr val="accent1">
                      <a:alpha val="40000"/>
                    </a:schemeClr>
                  </a:glow>
                </a:effectLst>
              </a:rPr>
              <a:t>The need for self-determination and autonomy</a:t>
            </a:r>
          </a:p>
        </p:txBody>
      </p:sp>
      <p:sp>
        <p:nvSpPr>
          <p:cNvPr id="7" name="AutoShape 2" descr="File:Boracay Sailing Paraw.jpg"/>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Tree>
    <p:extLst>
      <p:ext uri="{BB962C8B-B14F-4D97-AF65-F5344CB8AC3E}">
        <p14:creationId xmlns:p14="http://schemas.microsoft.com/office/powerpoint/2010/main" val="150195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247" y="602068"/>
            <a:ext cx="9333522" cy="7000142"/>
          </a:xfrm>
        </p:spPr>
      </p:pic>
      <p:sp>
        <p:nvSpPr>
          <p:cNvPr id="5" name="Rectangle 4"/>
          <p:cNvSpPr/>
          <p:nvPr/>
        </p:nvSpPr>
        <p:spPr>
          <a:xfrm>
            <a:off x="394254" y="4864982"/>
            <a:ext cx="8355492" cy="830997"/>
          </a:xfrm>
          <a:prstGeom prst="rect">
            <a:avLst/>
          </a:prstGeom>
          <a:solidFill>
            <a:schemeClr val="accent5">
              <a:lumMod val="50000"/>
            </a:schemeClr>
          </a:solidFill>
        </p:spPr>
        <p:txBody>
          <a:bodyPr wrap="none" lIns="68580" tIns="34290" rIns="68580" bIns="34290">
            <a:spAutoFit/>
          </a:bodyPr>
          <a:lstStyle/>
          <a:p>
            <a:pPr algn="ctr"/>
            <a:r>
              <a:rPr lang="en-US" sz="49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need to feel competent</a:t>
            </a:r>
          </a:p>
        </p:txBody>
      </p:sp>
    </p:spTree>
    <p:extLst>
      <p:ext uri="{BB962C8B-B14F-4D97-AF65-F5344CB8AC3E}">
        <p14:creationId xmlns:p14="http://schemas.microsoft.com/office/powerpoint/2010/main" val="55810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t="6367"/>
          <a:stretch/>
        </p:blipFill>
        <p:spPr>
          <a:xfrm>
            <a:off x="266700" y="284470"/>
            <a:ext cx="8610600" cy="6046788"/>
          </a:xfrm>
        </p:spPr>
      </p:pic>
    </p:spTree>
    <p:extLst>
      <p:ext uri="{BB962C8B-B14F-4D97-AF65-F5344CB8AC3E}">
        <p14:creationId xmlns:p14="http://schemas.microsoft.com/office/powerpoint/2010/main" val="3976447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BlueCentury" pitchFamily="2" charset="0"/>
                <a:cs typeface="Copperplate Gothic Bold"/>
              </a:rPr>
              <a:t>The Future Belongs to</a:t>
            </a:r>
          </a:p>
        </p:txBody>
      </p:sp>
      <p:sp>
        <p:nvSpPr>
          <p:cNvPr id="3" name="Rectangle 2">
            <a:extLst>
              <a:ext uri="{FF2B5EF4-FFF2-40B4-BE49-F238E27FC236}">
                <a16:creationId xmlns:a16="http://schemas.microsoft.com/office/drawing/2014/main" id="{D654AD27-FDEA-4F19-837B-40BE399EFF25}"/>
              </a:ext>
            </a:extLst>
          </p:cNvPr>
          <p:cNvSpPr/>
          <p:nvPr/>
        </p:nvSpPr>
        <p:spPr>
          <a:xfrm>
            <a:off x="914400" y="1905000"/>
            <a:ext cx="7315200" cy="3276600"/>
          </a:xfrm>
          <a:prstGeom prst="rect">
            <a:avLst/>
          </a:prstGeom>
          <a:noFill/>
          <a:effectLst/>
        </p:spPr>
        <p:txBody>
          <a:bodyPr wrap="none" lIns="91440" tIns="45720" rIns="91440" bIns="45720">
            <a:prstTxWarp prst="textDoubleWave1">
              <a:avLst/>
            </a:prstTxWarp>
            <a:spAutoFit/>
          </a:bodyPr>
          <a:lstStyle/>
          <a:p>
            <a:pPr algn="ctr"/>
            <a:r>
              <a:rPr lang="en-US" sz="6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hiller" panose="04020404031007020602" pitchFamily="82" charset="0"/>
              </a:rPr>
              <a:t>Innovators</a:t>
            </a:r>
          </a:p>
        </p:txBody>
      </p:sp>
      <p:pic>
        <p:nvPicPr>
          <p:cNvPr id="4" name="Picture 3">
            <a:extLst>
              <a:ext uri="{FF2B5EF4-FFF2-40B4-BE49-F238E27FC236}">
                <a16:creationId xmlns:a16="http://schemas.microsoft.com/office/drawing/2014/main" id="{78C99910-226F-1F42-A0E3-1C84B8D5C85F}"/>
              </a:ext>
            </a:extLst>
          </p:cNvPr>
          <p:cNvPicPr>
            <a:picLocks noChangeAspect="1"/>
          </p:cNvPicPr>
          <p:nvPr/>
        </p:nvPicPr>
        <p:blipFill>
          <a:blip r:embed="rId3"/>
          <a:stretch>
            <a:fillRect/>
          </a:stretch>
        </p:blipFill>
        <p:spPr>
          <a:xfrm>
            <a:off x="609600" y="318508"/>
            <a:ext cx="1039505" cy="1289756"/>
          </a:xfrm>
          <a:prstGeom prst="rect">
            <a:avLst/>
          </a:prstGeom>
        </p:spPr>
      </p:pic>
    </p:spTree>
    <p:extLst>
      <p:ext uri="{BB962C8B-B14F-4D97-AF65-F5344CB8AC3E}">
        <p14:creationId xmlns:p14="http://schemas.microsoft.com/office/powerpoint/2010/main" val="2408329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71575" y="4025900"/>
            <a:ext cx="2546350" cy="2546350"/>
          </a:xfrm>
          <a:prstGeom prst="rect">
            <a:avLst/>
          </a:prstGeom>
        </p:spPr>
      </p:pic>
      <p:pic>
        <p:nvPicPr>
          <p:cNvPr id="26627" name="Picture 4" descr="Screen shot 2010-12-14 at 6.42.5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9850" y="1028700"/>
            <a:ext cx="233045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5" descr="Screen shot 2010-12-14 at 6.43.2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19200"/>
            <a:ext cx="2770188"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6" descr="Screen shot 2010-12-14 at 6.43.46 PM.png">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39850" y="2578100"/>
            <a:ext cx="2730500"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1" name="Picture 9" descr="http://surlymuse.com/wp-content/uploads/2012/01/CreateSpace-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1075" y="2795587"/>
            <a:ext cx="2994025"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3074" y="4800600"/>
            <a:ext cx="4010025" cy="1133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10" descr="Screen Shot 2014-03-19 at 2.45.40 PM.png"/>
          <p:cNvPicPr>
            <a:picLocks noChangeAspect="1"/>
          </p:cNvPicPr>
          <p:nvPr/>
        </p:nvPicPr>
        <p:blipFill>
          <a:blip r:embed="rId10"/>
          <a:stretch>
            <a:fillRect/>
          </a:stretch>
        </p:blipFill>
        <p:spPr>
          <a:xfrm>
            <a:off x="1003300" y="3543300"/>
            <a:ext cx="2882900" cy="965200"/>
          </a:xfrm>
          <a:prstGeom prst="rect">
            <a:avLst/>
          </a:prstGeom>
          <a:ln>
            <a:noFill/>
          </a:ln>
          <a:effectLst/>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90064" y="685800"/>
            <a:ext cx="8196736" cy="5139707"/>
          </a:xfrm>
          <a:prstGeom prst="rect">
            <a:avLst/>
          </a:prstGeom>
        </p:spPr>
      </p:pic>
    </p:spTree>
    <p:extLst>
      <p:ext uri="{BB962C8B-B14F-4D97-AF65-F5344CB8AC3E}">
        <p14:creationId xmlns:p14="http://schemas.microsoft.com/office/powerpoint/2010/main" val="3899899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1000" y="914400"/>
            <a:ext cx="4648200" cy="4648200"/>
          </a:xfrm>
          <a:prstGeom prst="rect">
            <a:avLst/>
          </a:prstGeom>
        </p:spPr>
      </p:pic>
      <p:pic>
        <p:nvPicPr>
          <p:cNvPr id="7" name="Picture 6"/>
          <p:cNvPicPr>
            <a:picLocks noChangeAspect="1"/>
          </p:cNvPicPr>
          <p:nvPr/>
        </p:nvPicPr>
        <p:blipFill>
          <a:blip r:embed="rId4"/>
          <a:stretch>
            <a:fillRect/>
          </a:stretch>
        </p:blipFill>
        <p:spPr>
          <a:xfrm>
            <a:off x="5562600" y="1021709"/>
            <a:ext cx="3048000" cy="4566291"/>
          </a:xfrm>
          <a:prstGeom prst="rect">
            <a:avLst/>
          </a:prstGeom>
        </p:spPr>
      </p:pic>
      <p:sp>
        <p:nvSpPr>
          <p:cNvPr id="4" name="Title 3">
            <a:extLst>
              <a:ext uri="{FF2B5EF4-FFF2-40B4-BE49-F238E27FC236}">
                <a16:creationId xmlns:a16="http://schemas.microsoft.com/office/drawing/2014/main" id="{80911329-C484-49EB-8C2B-56245CCA4CB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81185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42127"/>
            <a:ext cx="4648200" cy="4343400"/>
          </a:xfrm>
        </p:spPr>
        <p:txBody>
          <a:bodyPr/>
          <a:lstStyle/>
          <a:p>
            <a:pPr marL="0" indent="0">
              <a:buNone/>
            </a:pPr>
            <a:r>
              <a:rPr lang="en-US" dirty="0">
                <a:solidFill>
                  <a:schemeClr val="bg1"/>
                </a:solidFill>
                <a:latin typeface="Aharoni" panose="02010803020104030203" pitchFamily="2" charset="-79"/>
                <a:cs typeface="Aharoni" panose="02010803020104030203" pitchFamily="2" charset="-79"/>
              </a:rPr>
              <a:t>Instead of asking kids what they want to be when they grow up, we should be asking them what problems they want to solve.</a:t>
            </a:r>
          </a:p>
          <a:p>
            <a:pPr marL="914400" lvl="2" indent="0">
              <a:buNone/>
            </a:pPr>
            <a:r>
              <a:rPr lang="en-US" i="1" dirty="0">
                <a:solidFill>
                  <a:schemeClr val="bg1"/>
                </a:solidFill>
              </a:rPr>
              <a:t>George </a:t>
            </a:r>
            <a:r>
              <a:rPr lang="en-US" i="1" dirty="0" err="1">
                <a:solidFill>
                  <a:schemeClr val="bg1"/>
                </a:solidFill>
              </a:rPr>
              <a:t>Couros</a:t>
            </a:r>
            <a:endParaRPr lang="en-US" i="1" dirty="0">
              <a:solidFill>
                <a:schemeClr val="bg1"/>
              </a:solidFill>
            </a:endParaRPr>
          </a:p>
        </p:txBody>
      </p:sp>
      <p:pic>
        <p:nvPicPr>
          <p:cNvPr id="5122" name="Picture 2" descr="http://makezineblog.files.wordpress.com/2013/09/flo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846138"/>
            <a:ext cx="3058727" cy="38530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5437800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DIY on Steroids</a:t>
            </a:r>
          </a:p>
        </p:txBody>
      </p:sp>
      <p:pic>
        <p:nvPicPr>
          <p:cNvPr id="6349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83" y="685800"/>
            <a:ext cx="10280966" cy="548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0676419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BA960E8-A756-8C47-AEC0-3FC839548E15}"/>
              </a:ext>
            </a:extLst>
          </p:cNvPr>
          <p:cNvPicPr>
            <a:picLocks noGrp="1" noChangeAspect="1"/>
          </p:cNvPicPr>
          <p:nvPr>
            <p:ph idx="1"/>
          </p:nvPr>
        </p:nvPicPr>
        <p:blipFill>
          <a:blip r:embed="rId3"/>
          <a:stretch>
            <a:fillRect/>
          </a:stretch>
        </p:blipFill>
        <p:spPr>
          <a:xfrm>
            <a:off x="435429" y="457200"/>
            <a:ext cx="4201886" cy="5941206"/>
          </a:xfrm>
        </p:spPr>
      </p:pic>
      <p:pic>
        <p:nvPicPr>
          <p:cNvPr id="8" name="Picture 7">
            <a:extLst>
              <a:ext uri="{FF2B5EF4-FFF2-40B4-BE49-F238E27FC236}">
                <a16:creationId xmlns:a16="http://schemas.microsoft.com/office/drawing/2014/main" id="{588B77E4-DA64-7A4A-9A1D-AD0F85C210D2}"/>
              </a:ext>
            </a:extLst>
          </p:cNvPr>
          <p:cNvPicPr>
            <a:picLocks noChangeAspect="1"/>
          </p:cNvPicPr>
          <p:nvPr/>
        </p:nvPicPr>
        <p:blipFill>
          <a:blip r:embed="rId4"/>
          <a:stretch>
            <a:fillRect/>
          </a:stretch>
        </p:blipFill>
        <p:spPr>
          <a:xfrm>
            <a:off x="5204041" y="335063"/>
            <a:ext cx="3515416" cy="6096000"/>
          </a:xfrm>
          <a:prstGeom prst="rect">
            <a:avLst/>
          </a:prstGeom>
        </p:spPr>
      </p:pic>
    </p:spTree>
    <p:extLst>
      <p:ext uri="{BB962C8B-B14F-4D97-AF65-F5344CB8AC3E}">
        <p14:creationId xmlns:p14="http://schemas.microsoft.com/office/powerpoint/2010/main" val="3642373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ckforest.org/Images/Campmap.gif">
            <a:extLst>
              <a:ext uri="{FF2B5EF4-FFF2-40B4-BE49-F238E27FC236}">
                <a16:creationId xmlns:a16="http://schemas.microsoft.com/office/drawing/2014/main" id="{22D17297-93E3-4E97-B936-43EFDC5B4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950" y="0"/>
            <a:ext cx="4864100" cy="685800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75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F02F7A-98ED-40BA-BD30-396F86E7F824}"/>
              </a:ext>
            </a:extLst>
          </p:cNvPr>
          <p:cNvPicPr>
            <a:picLocks noChangeAspect="1"/>
          </p:cNvPicPr>
          <p:nvPr/>
        </p:nvPicPr>
        <p:blipFill>
          <a:blip r:embed="rId3"/>
          <a:stretch>
            <a:fillRect/>
          </a:stretch>
        </p:blipFill>
        <p:spPr>
          <a:xfrm>
            <a:off x="838200" y="1567543"/>
            <a:ext cx="7709558" cy="4795887"/>
          </a:xfrm>
          <a:prstGeom prst="rect">
            <a:avLst/>
          </a:prstGeom>
        </p:spPr>
      </p:pic>
      <p:sp>
        <p:nvSpPr>
          <p:cNvPr id="5" name="Title 1">
            <a:extLst>
              <a:ext uri="{FF2B5EF4-FFF2-40B4-BE49-F238E27FC236}">
                <a16:creationId xmlns:a16="http://schemas.microsoft.com/office/drawing/2014/main" id="{FAD9EB79-9238-3E41-9EA9-9976C35BC7AB}"/>
              </a:ext>
            </a:extLst>
          </p:cNvPr>
          <p:cNvSpPr>
            <a:spLocks noGrp="1"/>
          </p:cNvSpPr>
          <p:nvPr>
            <p:ph type="title"/>
          </p:nvPr>
        </p:nvSpPr>
        <p:spPr>
          <a:xfrm>
            <a:off x="1069481" y="318508"/>
            <a:ext cx="8229600" cy="1143000"/>
          </a:xfrm>
        </p:spPr>
        <p:txBody>
          <a:bodyPr/>
          <a:lstStyle/>
          <a:p>
            <a:r>
              <a:rPr lang="en-US" dirty="0">
                <a:solidFill>
                  <a:schemeClr val="accent1">
                    <a:lumMod val="75000"/>
                  </a:schemeClr>
                </a:solidFill>
                <a:latin typeface="BlueCentury" pitchFamily="2" charset="0"/>
              </a:rPr>
              <a:t>Introduction to Makerspaces</a:t>
            </a:r>
            <a:endParaRPr lang="en-US" dirty="0">
              <a:solidFill>
                <a:schemeClr val="accent1">
                  <a:lumMod val="75000"/>
                </a:schemeClr>
              </a:solidFill>
              <a:latin typeface="BlueCentury" pitchFamily="2" charset="0"/>
              <a:cs typeface="Copperplate Gothic Bold"/>
            </a:endParaRPr>
          </a:p>
        </p:txBody>
      </p:sp>
      <p:pic>
        <p:nvPicPr>
          <p:cNvPr id="6" name="Picture 5">
            <a:extLst>
              <a:ext uri="{FF2B5EF4-FFF2-40B4-BE49-F238E27FC236}">
                <a16:creationId xmlns:a16="http://schemas.microsoft.com/office/drawing/2014/main" id="{97664755-F495-1344-8BE2-6E38D34FFA67}"/>
              </a:ext>
            </a:extLst>
          </p:cNvPr>
          <p:cNvPicPr>
            <a:picLocks noChangeAspect="1"/>
          </p:cNvPicPr>
          <p:nvPr/>
        </p:nvPicPr>
        <p:blipFill>
          <a:blip r:embed="rId4"/>
          <a:stretch>
            <a:fillRect/>
          </a:stretch>
        </p:blipFill>
        <p:spPr>
          <a:xfrm>
            <a:off x="549728" y="245130"/>
            <a:ext cx="1039505" cy="1289756"/>
          </a:xfrm>
          <a:prstGeom prst="rect">
            <a:avLst/>
          </a:prstGeom>
        </p:spPr>
      </p:pic>
    </p:spTree>
    <p:extLst>
      <p:ext uri="{BB962C8B-B14F-4D97-AF65-F5344CB8AC3E}">
        <p14:creationId xmlns:p14="http://schemas.microsoft.com/office/powerpoint/2010/main" val="3885339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2C3E4-084A-4B4B-9C7A-68830042502D}"/>
              </a:ext>
            </a:extLst>
          </p:cNvPr>
          <p:cNvPicPr>
            <a:picLocks noChangeAspect="1"/>
          </p:cNvPicPr>
          <p:nvPr/>
        </p:nvPicPr>
        <p:blipFill>
          <a:blip r:embed="rId2">
            <a:biLevel thresh="50000"/>
          </a:blip>
          <a:stretch>
            <a:fillRect/>
          </a:stretch>
        </p:blipFill>
        <p:spPr>
          <a:xfrm>
            <a:off x="1895009" y="0"/>
            <a:ext cx="5353981" cy="6858000"/>
          </a:xfrm>
          <a:prstGeom prst="rect">
            <a:avLst/>
          </a:prstGeom>
        </p:spPr>
      </p:pic>
    </p:spTree>
    <p:extLst>
      <p:ext uri="{BB962C8B-B14F-4D97-AF65-F5344CB8AC3E}">
        <p14:creationId xmlns:p14="http://schemas.microsoft.com/office/powerpoint/2010/main" val="2847333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F4BF8C-02BD-5E49-B3B2-E03D1BA662BB}"/>
              </a:ext>
            </a:extLst>
          </p:cNvPr>
          <p:cNvPicPr>
            <a:picLocks noChangeAspect="1"/>
          </p:cNvPicPr>
          <p:nvPr/>
        </p:nvPicPr>
        <p:blipFill>
          <a:blip r:embed="rId2"/>
          <a:stretch>
            <a:fillRect/>
          </a:stretch>
        </p:blipFill>
        <p:spPr>
          <a:xfrm>
            <a:off x="762000" y="1600200"/>
            <a:ext cx="3709555" cy="4800600"/>
          </a:xfrm>
          <a:prstGeom prst="rect">
            <a:avLst/>
          </a:prstGeom>
        </p:spPr>
      </p:pic>
      <p:pic>
        <p:nvPicPr>
          <p:cNvPr id="8" name="Picture 7">
            <a:extLst>
              <a:ext uri="{FF2B5EF4-FFF2-40B4-BE49-F238E27FC236}">
                <a16:creationId xmlns:a16="http://schemas.microsoft.com/office/drawing/2014/main" id="{17675232-F486-CB4B-B8F3-0685F6A1B8F8}"/>
              </a:ext>
            </a:extLst>
          </p:cNvPr>
          <p:cNvPicPr>
            <a:picLocks noChangeAspect="1"/>
          </p:cNvPicPr>
          <p:nvPr/>
        </p:nvPicPr>
        <p:blipFill>
          <a:blip r:embed="rId3"/>
          <a:stretch>
            <a:fillRect/>
          </a:stretch>
        </p:blipFill>
        <p:spPr>
          <a:xfrm>
            <a:off x="4648200" y="1600200"/>
            <a:ext cx="3851564" cy="4984376"/>
          </a:xfrm>
          <a:prstGeom prst="rect">
            <a:avLst/>
          </a:prstGeom>
        </p:spPr>
      </p:pic>
      <p:sp>
        <p:nvSpPr>
          <p:cNvPr id="9" name="Title 1">
            <a:extLst>
              <a:ext uri="{FF2B5EF4-FFF2-40B4-BE49-F238E27FC236}">
                <a16:creationId xmlns:a16="http://schemas.microsoft.com/office/drawing/2014/main" id="{195EC7B7-ED3A-BF42-B61E-8806AD3BF84A}"/>
              </a:ext>
            </a:extLst>
          </p:cNvPr>
          <p:cNvSpPr>
            <a:spLocks noGrp="1"/>
          </p:cNvSpPr>
          <p:nvPr>
            <p:ph type="title"/>
          </p:nvPr>
        </p:nvSpPr>
        <p:spPr>
          <a:xfrm>
            <a:off x="1069481" y="318508"/>
            <a:ext cx="8229600" cy="1143000"/>
          </a:xfrm>
        </p:spPr>
        <p:txBody>
          <a:bodyPr/>
          <a:lstStyle/>
          <a:p>
            <a:r>
              <a:rPr lang="en-US" dirty="0">
                <a:solidFill>
                  <a:schemeClr val="accent1">
                    <a:lumMod val="75000"/>
                  </a:schemeClr>
                </a:solidFill>
                <a:latin typeface="BlueCentury" pitchFamily="2" charset="0"/>
              </a:rPr>
              <a:t>Introduction to Makerspaces</a:t>
            </a:r>
            <a:endParaRPr lang="en-US" dirty="0">
              <a:solidFill>
                <a:schemeClr val="accent1">
                  <a:lumMod val="75000"/>
                </a:schemeClr>
              </a:solidFill>
              <a:latin typeface="BlueCentury" pitchFamily="2" charset="0"/>
              <a:cs typeface="Copperplate Gothic Bold"/>
            </a:endParaRPr>
          </a:p>
        </p:txBody>
      </p:sp>
      <p:pic>
        <p:nvPicPr>
          <p:cNvPr id="10" name="Picture 9">
            <a:extLst>
              <a:ext uri="{FF2B5EF4-FFF2-40B4-BE49-F238E27FC236}">
                <a16:creationId xmlns:a16="http://schemas.microsoft.com/office/drawing/2014/main" id="{A5A59EC7-DEC9-A544-8A3C-F8A66860E760}"/>
              </a:ext>
            </a:extLst>
          </p:cNvPr>
          <p:cNvPicPr>
            <a:picLocks noChangeAspect="1"/>
          </p:cNvPicPr>
          <p:nvPr/>
        </p:nvPicPr>
        <p:blipFill>
          <a:blip r:embed="rId4"/>
          <a:stretch>
            <a:fillRect/>
          </a:stretch>
        </p:blipFill>
        <p:spPr>
          <a:xfrm>
            <a:off x="549728" y="245130"/>
            <a:ext cx="1039505" cy="1289756"/>
          </a:xfrm>
          <a:prstGeom prst="rect">
            <a:avLst/>
          </a:prstGeom>
        </p:spPr>
      </p:pic>
    </p:spTree>
    <p:extLst>
      <p:ext uri="{BB962C8B-B14F-4D97-AF65-F5344CB8AC3E}">
        <p14:creationId xmlns:p14="http://schemas.microsoft.com/office/powerpoint/2010/main" val="2913849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5CCB-46C3-EC4A-9BEF-5421394D463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78205EE-92DC-3441-92CA-0A2382A3D015}"/>
              </a:ext>
            </a:extLst>
          </p:cNvPr>
          <p:cNvPicPr>
            <a:picLocks noGrp="1" noChangeAspect="1"/>
          </p:cNvPicPr>
          <p:nvPr>
            <p:ph idx="1"/>
          </p:nvPr>
        </p:nvPicPr>
        <p:blipFill>
          <a:blip r:embed="rId2"/>
          <a:stretch>
            <a:fillRect/>
          </a:stretch>
        </p:blipFill>
        <p:spPr>
          <a:xfrm>
            <a:off x="-88897" y="274638"/>
            <a:ext cx="9232897" cy="6294161"/>
          </a:xfrm>
        </p:spPr>
      </p:pic>
    </p:spTree>
    <p:extLst>
      <p:ext uri="{BB962C8B-B14F-4D97-AF65-F5344CB8AC3E}">
        <p14:creationId xmlns:p14="http://schemas.microsoft.com/office/powerpoint/2010/main" val="1422477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3A64F-DDA5-FA4D-B947-A23B4677F33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0306EA5-1530-5746-8AD4-B205C3C00D5B}"/>
              </a:ext>
            </a:extLst>
          </p:cNvPr>
          <p:cNvPicPr>
            <a:picLocks noGrp="1" noChangeAspect="1"/>
          </p:cNvPicPr>
          <p:nvPr>
            <p:ph idx="1"/>
          </p:nvPr>
        </p:nvPicPr>
        <p:blipFill>
          <a:blip r:embed="rId2"/>
          <a:stretch>
            <a:fillRect/>
          </a:stretch>
        </p:blipFill>
        <p:spPr>
          <a:xfrm>
            <a:off x="0" y="0"/>
            <a:ext cx="9550472" cy="6858000"/>
          </a:xfrm>
        </p:spPr>
      </p:pic>
      <p:pic>
        <p:nvPicPr>
          <p:cNvPr id="7" name="Picture 6">
            <a:extLst>
              <a:ext uri="{FF2B5EF4-FFF2-40B4-BE49-F238E27FC236}">
                <a16:creationId xmlns:a16="http://schemas.microsoft.com/office/drawing/2014/main" id="{1343A71A-5B8F-AD4B-9EA5-494A3F20BCF0}"/>
              </a:ext>
            </a:extLst>
          </p:cNvPr>
          <p:cNvPicPr>
            <a:picLocks noChangeAspect="1"/>
          </p:cNvPicPr>
          <p:nvPr/>
        </p:nvPicPr>
        <p:blipFill>
          <a:blip r:embed="rId3"/>
          <a:stretch>
            <a:fillRect/>
          </a:stretch>
        </p:blipFill>
        <p:spPr>
          <a:xfrm>
            <a:off x="4114800" y="1692276"/>
            <a:ext cx="4914900" cy="3276600"/>
          </a:xfrm>
          <a:prstGeom prst="rect">
            <a:avLst/>
          </a:prstGeom>
        </p:spPr>
      </p:pic>
    </p:spTree>
    <p:extLst>
      <p:ext uri="{BB962C8B-B14F-4D97-AF65-F5344CB8AC3E}">
        <p14:creationId xmlns:p14="http://schemas.microsoft.com/office/powerpoint/2010/main" val="348596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ckforest.org/Images/Campmap.gif">
            <a:extLst>
              <a:ext uri="{FF2B5EF4-FFF2-40B4-BE49-F238E27FC236}">
                <a16:creationId xmlns:a16="http://schemas.microsoft.com/office/drawing/2014/main" id="{22D17297-93E3-4E97-B936-43EFDC5B4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
            <a:ext cx="4215553" cy="594360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6C6561-46DB-4F30-B451-7A87AB8BF36C}"/>
              </a:ext>
            </a:extLst>
          </p:cNvPr>
          <p:cNvSpPr txBox="1"/>
          <p:nvPr/>
        </p:nvSpPr>
        <p:spPr>
          <a:xfrm>
            <a:off x="5340650" y="1445028"/>
            <a:ext cx="2819400" cy="2308324"/>
          </a:xfrm>
          <a:prstGeom prst="rect">
            <a:avLst/>
          </a:prstGeom>
          <a:noFill/>
        </p:spPr>
        <p:txBody>
          <a:bodyPr wrap="square" rtlCol="0">
            <a:spAutoFit/>
          </a:bodyPr>
          <a:lstStyle/>
          <a:p>
            <a:pPr algn="ctr"/>
            <a:r>
              <a:rPr lang="en-US" sz="4800" dirty="0">
                <a:latin typeface="Aharoni" panose="02010803020104030203" pitchFamily="2" charset="-79"/>
                <a:cs typeface="Aharoni" panose="02010803020104030203" pitchFamily="2" charset="-79"/>
              </a:rPr>
              <a:t>Why are you here?</a:t>
            </a:r>
          </a:p>
        </p:txBody>
      </p:sp>
      <p:sp>
        <p:nvSpPr>
          <p:cNvPr id="3" name="Arrow: Notched Right 2">
            <a:extLst>
              <a:ext uri="{FF2B5EF4-FFF2-40B4-BE49-F238E27FC236}">
                <a16:creationId xmlns:a16="http://schemas.microsoft.com/office/drawing/2014/main" id="{8813F4B6-F7FA-4794-9BF9-016426777681}"/>
              </a:ext>
            </a:extLst>
          </p:cNvPr>
          <p:cNvSpPr/>
          <p:nvPr/>
        </p:nvSpPr>
        <p:spPr>
          <a:xfrm rot="9729059">
            <a:off x="2667432" y="2782137"/>
            <a:ext cx="3300809" cy="609600"/>
          </a:xfrm>
          <a:prstGeom prst="notchedRightArrow">
            <a:avLst>
              <a:gd name="adj1" fmla="val 38587"/>
              <a:gd name="adj2" fmla="val 142105"/>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100000" b="100000"/>
            </a:path>
            <a:tileRect t="-100000" r="-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Three Minutes A">
            <a:hlinkClick r:id="" action="ppaction://media"/>
            <a:extLst>
              <a:ext uri="{FF2B5EF4-FFF2-40B4-BE49-F238E27FC236}">
                <a16:creationId xmlns:a16="http://schemas.microsoft.com/office/drawing/2014/main" id="{D80854BA-4536-4C13-8C37-0ED20760FD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86200" y="5181600"/>
            <a:ext cx="4766437" cy="941641"/>
          </a:xfrm>
          <a:prstGeom prst="rect">
            <a:avLst/>
          </a:prstGeom>
          <a:ln>
            <a:solidFill>
              <a:srgbClr val="2E83C3">
                <a:lumMod val="50000"/>
              </a:srgbClr>
            </a:solidFill>
          </a:ln>
        </p:spPr>
      </p:pic>
    </p:spTree>
    <p:extLst>
      <p:ext uri="{BB962C8B-B14F-4D97-AF65-F5344CB8AC3E}">
        <p14:creationId xmlns:p14="http://schemas.microsoft.com/office/powerpoint/2010/main" val="3389484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1955E05-D88F-A44D-AAF5-E83D3DF3C1D3}"/>
              </a:ext>
            </a:extLst>
          </p:cNvPr>
          <p:cNvSpPr>
            <a:spLocks noGrp="1"/>
          </p:cNvSpPr>
          <p:nvPr>
            <p:ph type="title"/>
          </p:nvPr>
        </p:nvSpPr>
        <p:spPr/>
        <p:txBody>
          <a:bodyPr/>
          <a:lstStyle/>
          <a:p>
            <a:r>
              <a:rPr lang="en-US" sz="3600" dirty="0">
                <a:solidFill>
                  <a:schemeClr val="accent1">
                    <a:lumMod val="75000"/>
                  </a:schemeClr>
                </a:solidFill>
                <a:latin typeface="BlueCentury" pitchFamily="2" charset="0"/>
              </a:rPr>
              <a:t>Introduction to Makerspaces</a:t>
            </a:r>
            <a:endParaRPr lang="en-US" sz="3600" dirty="0"/>
          </a:p>
        </p:txBody>
      </p:sp>
      <p:sp>
        <p:nvSpPr>
          <p:cNvPr id="4" name="Content Placeholder 3">
            <a:extLst>
              <a:ext uri="{FF2B5EF4-FFF2-40B4-BE49-F238E27FC236}">
                <a16:creationId xmlns:a16="http://schemas.microsoft.com/office/drawing/2014/main" id="{35906FD6-A5C3-A444-9AF8-C043433CEBC1}"/>
              </a:ext>
            </a:extLst>
          </p:cNvPr>
          <p:cNvSpPr>
            <a:spLocks noGrp="1"/>
          </p:cNvSpPr>
          <p:nvPr>
            <p:ph idx="1"/>
          </p:nvPr>
        </p:nvSpPr>
        <p:spPr>
          <a:xfrm>
            <a:off x="457200" y="1798889"/>
            <a:ext cx="8229600" cy="4525963"/>
          </a:xfrm>
        </p:spPr>
        <p:txBody>
          <a:bodyPr/>
          <a:lstStyle/>
          <a:p>
            <a:r>
              <a:rPr lang="en-US" dirty="0">
                <a:solidFill>
                  <a:schemeClr val="accent1">
                    <a:lumMod val="75000"/>
                  </a:schemeClr>
                </a:solidFill>
              </a:rPr>
              <a:t>Objective #1: Participants will understand the characteristics of Making and Makerspaces</a:t>
            </a:r>
          </a:p>
          <a:p>
            <a:r>
              <a:rPr lang="en-US" dirty="0">
                <a:solidFill>
                  <a:schemeClr val="accent1">
                    <a:lumMod val="75000"/>
                  </a:schemeClr>
                </a:solidFill>
              </a:rPr>
              <a:t>Objective #2: Participants will understand the role of Design Thinking in Making</a:t>
            </a:r>
          </a:p>
          <a:p>
            <a:r>
              <a:rPr lang="en-US" dirty="0">
                <a:solidFill>
                  <a:schemeClr val="accent1">
                    <a:lumMod val="75000"/>
                  </a:schemeClr>
                </a:solidFill>
              </a:rPr>
              <a:t>Objective #3: Participants will develop plans and strategies for implementing Making in their classroom or school</a:t>
            </a:r>
          </a:p>
          <a:p>
            <a:endParaRPr lang="en-US" dirty="0">
              <a:solidFill>
                <a:schemeClr val="accent1">
                  <a:lumMod val="75000"/>
                </a:schemeClr>
              </a:solidFill>
            </a:endParaRPr>
          </a:p>
          <a:p>
            <a:endParaRPr lang="en-US" dirty="0">
              <a:solidFill>
                <a:schemeClr val="accent1">
                  <a:lumMod val="75000"/>
                </a:schemeClr>
              </a:solidFill>
            </a:endParaRPr>
          </a:p>
        </p:txBody>
      </p:sp>
      <p:pic>
        <p:nvPicPr>
          <p:cNvPr id="9" name="Picture 8">
            <a:extLst>
              <a:ext uri="{FF2B5EF4-FFF2-40B4-BE49-F238E27FC236}">
                <a16:creationId xmlns:a16="http://schemas.microsoft.com/office/drawing/2014/main" id="{DD5FE0DD-530A-5C41-BA34-0C3A7E16698E}"/>
              </a:ext>
            </a:extLst>
          </p:cNvPr>
          <p:cNvPicPr>
            <a:picLocks noChangeAspect="1"/>
          </p:cNvPicPr>
          <p:nvPr/>
        </p:nvPicPr>
        <p:blipFill>
          <a:blip r:embed="rId2"/>
          <a:stretch>
            <a:fillRect/>
          </a:stretch>
        </p:blipFill>
        <p:spPr>
          <a:xfrm>
            <a:off x="609600" y="318508"/>
            <a:ext cx="1039505" cy="1289756"/>
          </a:xfrm>
          <a:prstGeom prst="rect">
            <a:avLst/>
          </a:prstGeom>
        </p:spPr>
      </p:pic>
    </p:spTree>
    <p:extLst>
      <p:ext uri="{BB962C8B-B14F-4D97-AF65-F5344CB8AC3E}">
        <p14:creationId xmlns:p14="http://schemas.microsoft.com/office/powerpoint/2010/main" val="30197134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Making Space for  Maker Spaces&amp;quot;&quot;/&gt;&lt;property id=&quot;20307&quot; value=&quot;325&quot;/&gt;&lt;/object&gt;&lt;object type=&quot;3&quot; unique_id=&quot;10004&quot;&gt;&lt;property id=&quot;20148&quot; value=&quot;5&quot;/&gt;&lt;property id=&quot;20300&quot; value=&quot;Slide 2&quot;/&gt;&lt;property id=&quot;20307&quot; value=&quot;328&quot;/&gt;&lt;/object&gt;&lt;object type=&quot;3&quot; unique_id=&quot;10005&quot;&gt;&lt;property id=&quot;20148&quot; value=&quot;5&quot;/&gt;&lt;property id=&quot;20300&quot; value=&quot;Slide 3 - &amp;quot;Accelerating Rate of Change&amp;quot;&quot;/&gt;&lt;property id=&quot;20307&quot; value=&quot;264&quot;/&gt;&lt;/object&gt;&lt;object type=&quot;3&quot; unique_id=&quot;10006&quot;&gt;&lt;property id=&quot;20148&quot; value=&quot;5&quot;/&gt;&lt;property id=&quot;20300&quot; value=&quot;Slide 4&quot;/&gt;&lt;property id=&quot;20307&quot; value=&quot;319&quot;/&gt;&lt;/object&gt;&lt;object type=&quot;3&quot; unique_id=&quot;10007&quot;&gt;&lt;property id=&quot;20148&quot; value=&quot;5&quot;/&gt;&lt;property id=&quot;20300&quot; value=&quot;Slide 5&quot;/&gt;&lt;property id=&quot;20307&quot; value=&quot;287&quot;/&gt;&lt;/object&gt;&lt;object type=&quot;3&quot; unique_id=&quot;10008&quot;&gt;&lt;property id=&quot;20148&quot; value=&quot;5&quot;/&gt;&lt;property id=&quot;20300&quot; value=&quot;Slide 6 - &amp;quot;The abundance of of open-source resources and relationships made accessible via the Internet is has created vast co&quot;/&gt;&lt;property id=&quot;20307&quot; value=&quot;275&quot;/&gt;&lt;/object&gt;&lt;object type=&quot;3&quot; unique_id=&quot;10009&quot;&gt;&lt;property id=&quot;20148&quot; value=&quot;5&quot;/&gt;&lt;property id=&quot;20300&quot; value=&quot;Slide 7 - &amp;quot;What Is the Maker Movement?&amp;quot;&quot;/&gt;&lt;property id=&quot;20307&quot; value=&quot;326&quot;/&gt;&lt;/object&gt;&lt;object type=&quot;3&quot; unique_id=&quot;10010&quot;&gt;&lt;property id=&quot;20148&quot; value=&quot;5&quot;/&gt;&lt;property id=&quot;20300&quot; value=&quot;Slide 8&quot;/&gt;&lt;property id=&quot;20307&quot; value=&quot;333&quot;/&gt;&lt;/object&gt;&lt;object type=&quot;3&quot; unique_id=&quot;10011&quot;&gt;&lt;property id=&quot;20148&quot; value=&quot;5&quot;/&gt;&lt;property id=&quot;20300&quot; value=&quot;Slide 9&quot;/&gt;&lt;property id=&quot;20307&quot; value=&quot;336&quot;/&gt;&lt;/object&gt;&lt;object type=&quot;3&quot; unique_id=&quot;10012&quot;&gt;&lt;property id=&quot;20148&quot; value=&quot;5&quot;/&gt;&lt;property id=&quot;20300&quot; value=&quot;Slide 10&quot;/&gt;&lt;property id=&quot;20307&quot; value=&quot;337&quot;/&gt;&lt;/object&gt;&lt;object type=&quot;3&quot; unique_id=&quot;10013&quot;&gt;&lt;property id=&quot;20148&quot; value=&quot;5&quot;/&gt;&lt;property id=&quot;20300&quot; value=&quot;Slide 11&quot;/&gt;&lt;property id=&quot;20307&quot; value=&quot;334&quot;/&gt;&lt;/object&gt;&lt;object type=&quot;3&quot; unique_id=&quot;10014&quot;&gt;&lt;property id=&quot;20148&quot; value=&quot;5&quot;/&gt;&lt;property id=&quot;20300&quot; value=&quot;Slide 12&quot;/&gt;&lt;property id=&quot;20307&quot; value=&quot;338&quot;/&gt;&lt;/object&gt;&lt;object type=&quot;3&quot; unique_id=&quot;10015&quot;&gt;&lt;property id=&quot;20148&quot; value=&quot;5&quot;/&gt;&lt;property id=&quot;20300&quot; value=&quot;Slide 13 - &amp;quot;MakerSpaces&amp;quot;&quot;/&gt;&lt;property id=&quot;20307&quot; value=&quot;339&quot;/&gt;&lt;/object&gt;&lt;object type=&quot;3&quot; unique_id=&quot;10016&quot;&gt;&lt;property id=&quot;20148&quot; value=&quot;5&quot;/&gt;&lt;property id=&quot;20300&quot; value=&quot;Slide 14&quot;/&gt;&lt;property id=&quot;20307&quot; value=&quot;302&quot;/&gt;&lt;/object&gt;&lt;object type=&quot;3&quot; unique_id=&quot;10017&quot;&gt;&lt;property id=&quot;20148&quot; value=&quot;5&quot;/&gt;&lt;property id=&quot;20300&quot; value=&quot;Slide 15&quot;/&gt;&lt;property id=&quot;20307&quot; value=&quot;303&quot;/&gt;&lt;/object&gt;&lt;object type=&quot;3&quot; unique_id=&quot;10019&quot;&gt;&lt;property id=&quot;20148&quot; value=&quot;5&quot;/&gt;&lt;property id=&quot;20300&quot; value=&quot;Slide 16&quot;/&gt;&lt;property id=&quot;20307&quot; value=&quot;306&quot;/&gt;&lt;/object&gt;&lt;object type=&quot;3&quot; unique_id=&quot;10020&quot;&gt;&lt;property id=&quot;20148&quot; value=&quot;5&quot;/&gt;&lt;property id=&quot;20300&quot; value=&quot;Slide 17&quot;/&gt;&lt;property id=&quot;20307&quot; value=&quot;305&quot;/&gt;&lt;/object&gt;&lt;object type=&quot;3&quot; unique_id=&quot;10021&quot;&gt;&lt;property id=&quot;20148&quot; value=&quot;5&quot;/&gt;&lt;property id=&quot;20300&quot; value=&quot;Slide 18 - &amp;quot;What Goes in a Maker Space?&amp;quot;&quot;/&gt;&lt;property id=&quot;20307&quot; value=&quot;332&quot;/&gt;&lt;/object&gt;&lt;object type=&quot;3&quot; unique_id=&quot;10022&quot;&gt;&lt;property id=&quot;20148&quot; value=&quot;5&quot;/&gt;&lt;property id=&quot;20300&quot; value=&quot;Slide 19 - &amp;quot;What Goes in a Maker Space?&amp;quot;&quot;/&gt;&lt;property id=&quot;20307&quot; value=&quot;327&quot;/&gt;&lt;/object&gt;&lt;object type=&quot;3&quot; unique_id=&quot;10023&quot;&gt;&lt;property id=&quot;20148&quot; value=&quot;5&quot;/&gt;&lt;property id=&quot;20300&quot; value=&quot;Slide 20 - &amp;quot;What Goes in a Maker Space?&amp;quot;&quot;/&gt;&lt;property id=&quot;20307&quot; value=&quot;335&quot;/&gt;&lt;/object&gt;&lt;object type=&quot;3&quot; unique_id=&quot;10024&quot;&gt;&lt;property id=&quot;20148&quot; value=&quot;5&quot;/&gt;&lt;property id=&quot;20300&quot; value=&quot;Slide 21 - &amp;quot;Why Maker is Important&amp;quot;&quot;/&gt;&lt;property id=&quot;20307&quot; value=&quot;330&quot;/&gt;&lt;/object&gt;&lt;object type=&quot;3&quot; unique_id=&quot;10025&quot;&gt;&lt;property id=&quot;20148&quot; value=&quot;5&quot;/&gt;&lt;property id=&quot;20300&quot; value=&quot;Slide 22 - &amp;quot;Why Maker is Important&amp;quot;&quot;/&gt;&lt;property id=&quot;20307&quot; value=&quot;331&quot;/&gt;&lt;/object&gt;&lt;object type=&quot;3&quot; unique_id=&quot;10026&quot;&gt;&lt;property id=&quot;20148&quot; value=&quot;5&quot;/&gt;&lt;property id=&quot;20300&quot; value=&quot;Slide 23&quot;/&gt;&lt;property id=&quot;20307&quot; value=&quot;323&quot;/&gt;&lt;/object&gt;&lt;object type=&quot;3&quot; unique_id=&quot;10027&quot;&gt;&lt;property id=&quot;20148&quot; value=&quot;5&quot;/&gt;&lt;property id=&quot;20300&quot; value=&quot;Slide 24&quot;/&gt;&lt;property id=&quot;20307&quot; value=&quot;263&quot;/&gt;&lt;/object&gt;&lt;object type=&quot;3&quot; unique_id=&quot;10028&quot;&gt;&lt;property id=&quot;20148&quot; value=&quot;5&quot;/&gt;&lt;property id=&quot;20300&quot; value=&quot;Slide 25 - &amp;quot;Why Maker is Important&amp;quot;&quot;/&gt;&lt;property id=&quot;20307&quot; value=&quot;329&quot;/&gt;&lt;/object&gt;&lt;object type=&quot;3&quot; unique_id=&quot;10029&quot;&gt;&lt;property id=&quot;20148&quot; value=&quot;5&quot;/&gt;&lt;property id=&quot;20300&quot; value=&quot;Slide 26 - &amp;quot;Why Maker is Important&amp;quot;&quot;/&gt;&lt;property id=&quot;20307&quot; value=&quot;341&quot;/&gt;&lt;/object&gt;&lt;object type=&quot;3&quot; unique_id=&quot;10030&quot;&gt;&lt;property id=&quot;20148&quot; value=&quot;5&quot;/&gt;&lt;property id=&quot;20300&quot; value=&quot;Slide 27 - &amp;quot;DIY on Steroids&amp;quot;&quot;/&gt;&lt;property id=&quot;20307&quot; value=&quot;299&quot;/&gt;&lt;/object&gt;&lt;object type=&quot;3&quot; unique_id=&quot;10031&quot;&gt;&lt;property id=&quot;20148&quot; value=&quot;5&quot;/&gt;&lt;property id=&quot;20300&quot; value=&quot;Slide 28&quot;/&gt;&lt;property id=&quot;20307&quot; value=&quot;315&quot;/&gt;&lt;/object&gt;&lt;object type=&quot;3&quot; unique_id=&quot;10034&quot;&gt;&lt;property id=&quot;20148&quot; value=&quot;5&quot;/&gt;&lt;property id=&quot;20300&quot; value=&quot;Slide 29 - &amp;quot;3d designer&amp;quot;&quot;/&gt;&lt;property id=&quot;20307&quot; value=&quot;309&quot;/&gt;&lt;/object&gt;&lt;object type=&quot;3&quot; unique_id=&quot;10035&quot;&gt;&lt;property id=&quot;20148&quot; value=&quot;5&quot;/&gt;&lt;property id=&quot;20300&quot; value=&quot;Slide 30&quot;/&gt;&lt;property id=&quot;20307&quot; value=&quot;292&quot;/&gt;&lt;/object&gt;&lt;/object&gt;&lt;object type=&quot;8&quot; unique_id=&quot;1008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1E579CA7596254F80C14387976B3B5A" ma:contentTypeVersion="2" ma:contentTypeDescription="Create a new document." ma:contentTypeScope="" ma:versionID="c695daef1a37af8a2b518e24bfdcbdad">
  <xsd:schema xmlns:xsd="http://www.w3.org/2001/XMLSchema" xmlns:xs="http://www.w3.org/2001/XMLSchema" xmlns:p="http://schemas.microsoft.com/office/2006/metadata/properties" xmlns:ns3="3bddbfa4-32d7-4f3b-a239-6f562a84e694" targetNamespace="http://schemas.microsoft.com/office/2006/metadata/properties" ma:root="true" ma:fieldsID="32a9b488478101da99cdd9e018768f7c" ns3:_="">
    <xsd:import namespace="3bddbfa4-32d7-4f3b-a239-6f562a84e694"/>
    <xsd:element name="properties">
      <xsd:complexType>
        <xsd:sequence>
          <xsd:element name="documentManagement">
            <xsd:complexType>
              <xsd:all>
                <xsd:element ref="ns3:SharedWithUser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ddbfa4-32d7-4f3b-a239-6f562a84e69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BB8E17-BFA3-41CB-93FE-4C34232E247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92685A2-E7A9-4A43-ADE0-08B1E75BB1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ddbfa4-32d7-4f3b-a239-6f562a84e6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45245F-E91B-4D3B-8307-CF0F038E2D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16741</TotalTime>
  <Words>658</Words>
  <Application>Microsoft Macintosh PowerPoint</Application>
  <PresentationFormat>On-screen Show (4:3)</PresentationFormat>
  <Paragraphs>146</Paragraphs>
  <Slides>52</Slides>
  <Notes>22</Notes>
  <HiddenSlides>6</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ＭＳ Ｐゴシック</vt:lpstr>
      <vt:lpstr>Aharoni</vt:lpstr>
      <vt:lpstr>Algerian</vt:lpstr>
      <vt:lpstr>Arial</vt:lpstr>
      <vt:lpstr>BlueCentury</vt:lpstr>
      <vt:lpstr>Bodoni 72 Book</vt:lpstr>
      <vt:lpstr>Bradley Hand</vt:lpstr>
      <vt:lpstr>Calibri</vt:lpstr>
      <vt:lpstr>Chiller</vt:lpstr>
      <vt:lpstr>Copperplate Gothic Bold</vt:lpstr>
      <vt:lpstr>Eras Bold ITC</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 to Makerspaces</vt:lpstr>
      <vt:lpstr>Introduction to Makerspaces</vt:lpstr>
      <vt:lpstr>PowerPoint Presentation</vt:lpstr>
      <vt:lpstr>Introduction to Makerspaces</vt:lpstr>
      <vt:lpstr>Introduction to Makerspaces</vt:lpstr>
      <vt:lpstr>Introduction to Makerspaces</vt:lpstr>
      <vt:lpstr>PowerPoint Presentation</vt:lpstr>
      <vt:lpstr>Accelerating Rate of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Goes in a Maker Space?</vt:lpstr>
      <vt:lpstr>PowerPoint Presentation</vt:lpstr>
      <vt:lpstr>PowerPoint Presentation</vt:lpstr>
      <vt:lpstr>PowerPoint Presentation</vt:lpstr>
      <vt:lpstr>PowerPoint Presentation</vt:lpstr>
      <vt:lpstr>Introduction to Makerspaces</vt:lpstr>
      <vt:lpstr>Introduction to Makerspaces</vt:lpstr>
      <vt:lpstr>Introduction to Makerspaces</vt:lpstr>
      <vt:lpstr>Introduction to Makerspaces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 Belongs to</vt:lpstr>
      <vt:lpstr>PowerPoint Presentation</vt:lpstr>
      <vt:lpstr>PowerPoint Presentation</vt:lpstr>
      <vt:lpstr>PowerPoint Presentation</vt:lpstr>
      <vt:lpstr>PowerPoint Presentation</vt:lpstr>
      <vt:lpstr>DIY on Steroids</vt:lpstr>
      <vt:lpstr>PowerPoint Presentation</vt:lpstr>
      <vt:lpstr>Introduction to Makerspaces</vt:lpstr>
      <vt:lpstr>PowerPoint Presentation</vt:lpstr>
      <vt:lpstr>Introduction to Makerspaces</vt:lpstr>
    </vt:vector>
  </TitlesOfParts>
  <Company>Puget Sound ESD</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in Educational Technology</dc:title>
  <dc:creator>Conn McQuinn</dc:creator>
  <cp:lastModifiedBy>Conn McQuinn</cp:lastModifiedBy>
  <cp:revision>159</cp:revision>
  <cp:lastPrinted>2014-10-24T17:49:17Z</cp:lastPrinted>
  <dcterms:created xsi:type="dcterms:W3CDTF">2014-03-20T18:28:45Z</dcterms:created>
  <dcterms:modified xsi:type="dcterms:W3CDTF">2018-08-06T23:09:23Z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0x010100F1E579CA7596254F80C14387976B3B5A</vt:lpwstr>
  </property>
  <property fmtid="{D5CDD505-2E9C-101B-9397-08002B2CF9AE}" pid="3" name="IsMyDocuments">
    <vt:bool>true</vt:bool>
  </property>
</Properties>
</file>